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8"/>
  </p:sldMasterIdLst>
  <p:notesMasterIdLst>
    <p:notesMasterId r:id="rId18"/>
  </p:notesMasterIdLst>
  <p:handoutMasterIdLst>
    <p:handoutMasterId r:id="rId19"/>
  </p:handoutMasterIdLst>
  <p:sldIdLst>
    <p:sldId id="375" r:id="rId9"/>
    <p:sldId id="354" r:id="rId10"/>
    <p:sldId id="373" r:id="rId11"/>
    <p:sldId id="356" r:id="rId12"/>
    <p:sldId id="328" r:id="rId13"/>
    <p:sldId id="364" r:id="rId14"/>
    <p:sldId id="365" r:id="rId15"/>
    <p:sldId id="368" r:id="rId16"/>
    <p:sldId id="3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486D3B9-963F-414A-8945-ADF19B3C1880}">
          <p14:sldIdLst>
            <p14:sldId id="375"/>
            <p14:sldId id="354"/>
            <p14:sldId id="373"/>
            <p14:sldId id="356"/>
            <p14:sldId id="328"/>
            <p14:sldId id="364"/>
            <p14:sldId id="365"/>
            <p14:sldId id="368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2A1"/>
    <a:srgbClr val="808080"/>
    <a:srgbClr val="358797"/>
    <a:srgbClr val="4596A4"/>
    <a:srgbClr val="58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1579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3F401-9F1E-4E80-96F2-7A1530D6C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0BB73F-FB92-4D49-886F-FC18C0269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7337-713A-44A1-A8FA-E9CCFCE30E6E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F283EF-B593-4BC7-9687-C74C9095A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71CB21-F4BB-49D5-AF3F-D1EEA5BB6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8764-414E-4391-8449-8E07E94259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0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0" i="0">
        <a:latin typeface="Segoe UI Semilight" panose="020B0402040204020203" pitchFamily="34" charset="0"/>
        <a:ea typeface="+mn-ea"/>
        <a:cs typeface="Segoe UI Semilight" panose="020B0402040204020203" pitchFamily="34" charset="0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39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wmf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94484450-C95E-C749-BF0A-5C3D30CE1AD2}"/>
              </a:ext>
            </a:extLst>
          </p:cNvPr>
          <p:cNvSpPr/>
          <p:nvPr userDrawn="1"/>
        </p:nvSpPr>
        <p:spPr>
          <a:xfrm>
            <a:off x="4228787" y="2408882"/>
            <a:ext cx="7501053" cy="933423"/>
          </a:xfrm>
          <a:prstGeom prst="rect">
            <a:avLst/>
          </a:prstGeom>
          <a:solidFill>
            <a:srgbClr val="3E72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E4802E-1FD4-494E-BFE7-2E955D209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738155"/>
            <a:ext cx="1610100" cy="527213"/>
          </a:xfrm>
          <a:prstGeom prst="rect">
            <a:avLst/>
          </a:prstGeom>
        </p:spPr>
      </p:pic>
      <p:sp>
        <p:nvSpPr>
          <p:cNvPr id="16" name="Titolo 7">
            <a:extLst>
              <a:ext uri="{FF2B5EF4-FFF2-40B4-BE49-F238E27FC236}">
                <a16:creationId xmlns:a16="http://schemas.microsoft.com/office/drawing/2014/main" id="{4E0D136B-4143-42DD-8EB1-95B138453B35}"/>
              </a:ext>
            </a:extLst>
          </p:cNvPr>
          <p:cNvSpPr txBox="1">
            <a:spLocks/>
          </p:cNvSpPr>
          <p:nvPr userDrawn="1"/>
        </p:nvSpPr>
        <p:spPr>
          <a:xfrm>
            <a:off x="4208201" y="1454318"/>
            <a:ext cx="7501053" cy="1009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-IT" sz="5800" i="0" cap="none" spc="-1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GLOBAL AZURE 2021</a:t>
            </a:r>
          </a:p>
        </p:txBody>
      </p:sp>
      <p:sp>
        <p:nvSpPr>
          <p:cNvPr id="17" name="Sottotitolo 8">
            <a:extLst>
              <a:ext uri="{FF2B5EF4-FFF2-40B4-BE49-F238E27FC236}">
                <a16:creationId xmlns:a16="http://schemas.microsoft.com/office/drawing/2014/main" id="{784AFC5D-C3D2-4E31-91B0-A5ACFBD65E9A}"/>
              </a:ext>
            </a:extLst>
          </p:cNvPr>
          <p:cNvSpPr txBox="1">
            <a:spLocks/>
          </p:cNvSpPr>
          <p:nvPr userDrawn="1"/>
        </p:nvSpPr>
        <p:spPr>
          <a:xfrm>
            <a:off x="4848901" y="2505075"/>
            <a:ext cx="6860353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40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Torino, 15 aprile 2021</a:t>
            </a:r>
          </a:p>
        </p:txBody>
      </p:sp>
      <p:graphicFrame>
        <p:nvGraphicFramePr>
          <p:cNvPr id="18" name="Oggetto 17">
            <a:extLst>
              <a:ext uri="{FF2B5EF4-FFF2-40B4-BE49-F238E27FC236}">
                <a16:creationId xmlns:a16="http://schemas.microsoft.com/office/drawing/2014/main" id="{DEBE9885-31D9-4488-BDB6-90940213BC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23167453"/>
              </p:ext>
            </p:extLst>
          </p:nvPr>
        </p:nvGraphicFramePr>
        <p:xfrm>
          <a:off x="9777670" y="845063"/>
          <a:ext cx="1778924" cy="38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04640" imgH="1447560" progId="">
                  <p:embed/>
                </p:oleObj>
              </mc:Choice>
              <mc:Fallback>
                <p:oleObj r:id="rId3" imgW="6704640" imgH="1447560" progId="">
                  <p:embed/>
                  <p:pic>
                    <p:nvPicPr>
                      <p:cNvPr id="18" name="Oggetto 17">
                        <a:extLst>
                          <a:ext uri="{FF2B5EF4-FFF2-40B4-BE49-F238E27FC236}">
                            <a16:creationId xmlns:a16="http://schemas.microsoft.com/office/drawing/2014/main" id="{DEBE9885-31D9-4488-BDB6-90940213B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7670" y="845063"/>
                        <a:ext cx="1778924" cy="38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ttp://azurebootcamptorino.welol.it/wp-content/uploads/2018/04/logo-its_Tavola-disegno-1.png">
            <a:extLst>
              <a:ext uri="{FF2B5EF4-FFF2-40B4-BE49-F238E27FC236}">
                <a16:creationId xmlns:a16="http://schemas.microsoft.com/office/drawing/2014/main" id="{E4A2BB7D-3CE7-453D-8EF6-26B8CEC71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84" y="3996209"/>
            <a:ext cx="1529361" cy="61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zurebootcamptorino.welol.it/wp-content/uploads/2018/04/logo-cdo_Tavola-disegno-1.png">
            <a:extLst>
              <a:ext uri="{FF2B5EF4-FFF2-40B4-BE49-F238E27FC236}">
                <a16:creationId xmlns:a16="http://schemas.microsoft.com/office/drawing/2014/main" id="{79597BEB-8773-44AD-B2C4-A6EC8B93C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998" y="3955822"/>
            <a:ext cx="1728656" cy="70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BF1EF0-2A7D-48FB-9DD7-C2BDC5E5DA6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89" y="3955822"/>
            <a:ext cx="1245565" cy="70063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D2E272-21ED-410B-B82A-FE9E6BE63CF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0" y="1681877"/>
            <a:ext cx="4763165" cy="3667637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88B18-7127-45B0-A916-347F7D1C0A1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76" y="4935993"/>
            <a:ext cx="1374233" cy="824474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396335-0F80-470F-9C5A-F58F11EF21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45" y="4914375"/>
            <a:ext cx="1268600" cy="84609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522EAD9-B94E-40FD-B385-9C07EE19DCD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07" y="4981504"/>
            <a:ext cx="738567" cy="7531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2D11C0B9-AC28-4522-8405-FD318F0E7CEC}"/>
              </a:ext>
            </a:extLst>
          </p:cNvPr>
          <p:cNvSpPr/>
          <p:nvPr userDrawn="1"/>
        </p:nvSpPr>
        <p:spPr>
          <a:xfrm>
            <a:off x="7639422" y="3520130"/>
            <a:ext cx="250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i="0" dirty="0">
                <a:solidFill>
                  <a:srgbClr val="303133"/>
                </a:solidFill>
                <a:effectLst/>
                <a:latin typeface="Raleway" panose="020B0503030101060003" pitchFamily="34" charset="0"/>
              </a:rPr>
              <a:t>Grazie al prezioso contributo di:</a:t>
            </a:r>
            <a:endParaRPr lang="it-IT" sz="1200" dirty="0">
              <a:latin typeface="Raleway" panose="020B0503030101060003" pitchFamily="34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015234C-D5BA-474C-915D-09B3368D90B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50" y="538367"/>
            <a:ext cx="1292445" cy="727001"/>
          </a:xfrm>
          <a:prstGeom prst="rect">
            <a:avLst/>
          </a:prstGeom>
        </p:spPr>
      </p:pic>
      <p:sp>
        <p:nvSpPr>
          <p:cNvPr id="32" name="Segnaposto piè di pagina 11">
            <a:extLst>
              <a:ext uri="{FF2B5EF4-FFF2-40B4-BE49-F238E27FC236}">
                <a16:creationId xmlns:a16="http://schemas.microsoft.com/office/drawing/2014/main" id="{35F735B6-D41E-4E6D-A297-B8E1953A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40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6FA566C-6C17-460F-B39B-AE5633BA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29E1C7A-001A-46A3-A610-72BE0FC3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1496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36C91A-83D3-4441-A70D-6159FC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48FD5D7C-36EC-469A-B513-2C0E284C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8C8DC7C2-489B-40F6-B6E8-2DD01C2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55630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7817" y="4902201"/>
            <a:ext cx="11298200" cy="10496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F7E57842-0E84-44F4-B2E0-C2418196E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784EA987-5ADA-40D8-B2D9-A6A5D40C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287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E3FDDA0C-B795-47B9-8CA0-C1B9F1E5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8D50668B-88E7-4EF8-BCA0-D8708049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770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33504" y="645725"/>
            <a:ext cx="3714426" cy="508600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F0E947-13C9-0F41-97D2-A1A0B60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702156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36CB1FA-80B0-417F-8BE3-FF1A2274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56E62998-5AB4-4EF9-8728-F00103CD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4674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C0455-B259-5945-A337-89A7C952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34360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3FB8F849-3418-43F6-B564-AB98523A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65600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64345" y="670664"/>
            <a:ext cx="745768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BD679BBD-5C67-44A7-8B85-F2B9FE01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55BB4AA5-6F9E-4815-9CF9-6831AC70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82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o 54">
            <a:extLst>
              <a:ext uri="{FF2B5EF4-FFF2-40B4-BE49-F238E27FC236}">
                <a16:creationId xmlns:a16="http://schemas.microsoft.com/office/drawing/2014/main" id="{857FCB0B-ACC5-024D-88CF-A423C5807C08}"/>
              </a:ext>
            </a:extLst>
          </p:cNvPr>
          <p:cNvGrpSpPr/>
          <p:nvPr userDrawn="1"/>
        </p:nvGrpSpPr>
        <p:grpSpPr>
          <a:xfrm>
            <a:off x="6961982" y="1273271"/>
            <a:ext cx="4514520" cy="4586866"/>
            <a:chOff x="6961982" y="1273271"/>
            <a:chExt cx="4514520" cy="458686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941071E-78D6-F340-8AB6-2B05E6362483}"/>
                </a:ext>
              </a:extLst>
            </p:cNvPr>
            <p:cNvSpPr>
              <a:spLocks/>
            </p:cNvSpPr>
            <p:nvPr/>
          </p:nvSpPr>
          <p:spPr bwMode="auto">
            <a:xfrm rot="152319">
              <a:off x="8074866" y="1273271"/>
              <a:ext cx="1887053" cy="1153950"/>
            </a:xfrm>
            <a:custGeom>
              <a:avLst/>
              <a:gdLst/>
              <a:ahLst/>
              <a:cxnLst>
                <a:cxn ang="0">
                  <a:pos x="732" y="26"/>
                </a:cxn>
                <a:cxn ang="0">
                  <a:pos x="587" y="58"/>
                </a:cxn>
                <a:cxn ang="0">
                  <a:pos x="507" y="82"/>
                </a:cxn>
                <a:cxn ang="0">
                  <a:pos x="442" y="106"/>
                </a:cxn>
                <a:cxn ang="0">
                  <a:pos x="379" y="130"/>
                </a:cxn>
                <a:cxn ang="0">
                  <a:pos x="329" y="154"/>
                </a:cxn>
                <a:cxn ang="0">
                  <a:pos x="266" y="186"/>
                </a:cxn>
                <a:cxn ang="0">
                  <a:pos x="217" y="210"/>
                </a:cxn>
                <a:cxn ang="0">
                  <a:pos x="178" y="234"/>
                </a:cxn>
                <a:cxn ang="0">
                  <a:pos x="137" y="258"/>
                </a:cxn>
                <a:cxn ang="0">
                  <a:pos x="104" y="283"/>
                </a:cxn>
                <a:cxn ang="0">
                  <a:pos x="56" y="314"/>
                </a:cxn>
                <a:cxn ang="0">
                  <a:pos x="24" y="340"/>
                </a:cxn>
                <a:cxn ang="0">
                  <a:pos x="0" y="364"/>
                </a:cxn>
                <a:cxn ang="0">
                  <a:pos x="15" y="387"/>
                </a:cxn>
                <a:cxn ang="0">
                  <a:pos x="41" y="411"/>
                </a:cxn>
                <a:cxn ang="0">
                  <a:pos x="65" y="444"/>
                </a:cxn>
                <a:cxn ang="0">
                  <a:pos x="97" y="476"/>
                </a:cxn>
                <a:cxn ang="0">
                  <a:pos x="121" y="509"/>
                </a:cxn>
                <a:cxn ang="0">
                  <a:pos x="193" y="589"/>
                </a:cxn>
                <a:cxn ang="0">
                  <a:pos x="217" y="613"/>
                </a:cxn>
                <a:cxn ang="0">
                  <a:pos x="242" y="637"/>
                </a:cxn>
                <a:cxn ang="0">
                  <a:pos x="266" y="661"/>
                </a:cxn>
                <a:cxn ang="0">
                  <a:pos x="299" y="702"/>
                </a:cxn>
                <a:cxn ang="0">
                  <a:pos x="323" y="725"/>
                </a:cxn>
                <a:cxn ang="0">
                  <a:pos x="347" y="758"/>
                </a:cxn>
                <a:cxn ang="0">
                  <a:pos x="427" y="797"/>
                </a:cxn>
                <a:cxn ang="0">
                  <a:pos x="459" y="773"/>
                </a:cxn>
                <a:cxn ang="0">
                  <a:pos x="498" y="749"/>
                </a:cxn>
                <a:cxn ang="0">
                  <a:pos x="539" y="725"/>
                </a:cxn>
                <a:cxn ang="0">
                  <a:pos x="587" y="702"/>
                </a:cxn>
                <a:cxn ang="0">
                  <a:pos x="643" y="678"/>
                </a:cxn>
                <a:cxn ang="0">
                  <a:pos x="717" y="654"/>
                </a:cxn>
                <a:cxn ang="0">
                  <a:pos x="853" y="621"/>
                </a:cxn>
                <a:cxn ang="0">
                  <a:pos x="1159" y="621"/>
                </a:cxn>
                <a:cxn ang="0">
                  <a:pos x="1265" y="580"/>
                </a:cxn>
                <a:cxn ang="0">
                  <a:pos x="1295" y="476"/>
                </a:cxn>
                <a:cxn ang="0">
                  <a:pos x="1328" y="379"/>
                </a:cxn>
                <a:cxn ang="0">
                  <a:pos x="1360" y="283"/>
                </a:cxn>
                <a:cxn ang="0">
                  <a:pos x="1384" y="201"/>
                </a:cxn>
                <a:cxn ang="0">
                  <a:pos x="1425" y="82"/>
                </a:cxn>
                <a:cxn ang="0">
                  <a:pos x="1321" y="32"/>
                </a:cxn>
                <a:cxn ang="0">
                  <a:pos x="1167" y="9"/>
                </a:cxn>
                <a:cxn ang="0">
                  <a:pos x="845" y="9"/>
                </a:cxn>
              </a:cxnLst>
              <a:rect l="0" t="0" r="r" b="b"/>
              <a:pathLst>
                <a:path w="1425" h="806">
                  <a:moveTo>
                    <a:pt x="845" y="9"/>
                  </a:moveTo>
                  <a:lnTo>
                    <a:pt x="782" y="17"/>
                  </a:lnTo>
                  <a:lnTo>
                    <a:pt x="732" y="26"/>
                  </a:lnTo>
                  <a:lnTo>
                    <a:pt x="693" y="32"/>
                  </a:lnTo>
                  <a:lnTo>
                    <a:pt x="652" y="41"/>
                  </a:lnTo>
                  <a:lnTo>
                    <a:pt x="587" y="58"/>
                  </a:lnTo>
                  <a:lnTo>
                    <a:pt x="563" y="65"/>
                  </a:lnTo>
                  <a:lnTo>
                    <a:pt x="531" y="73"/>
                  </a:lnTo>
                  <a:lnTo>
                    <a:pt x="507" y="82"/>
                  </a:lnTo>
                  <a:lnTo>
                    <a:pt x="483" y="89"/>
                  </a:lnTo>
                  <a:lnTo>
                    <a:pt x="459" y="97"/>
                  </a:lnTo>
                  <a:lnTo>
                    <a:pt x="442" y="106"/>
                  </a:lnTo>
                  <a:lnTo>
                    <a:pt x="418" y="114"/>
                  </a:lnTo>
                  <a:lnTo>
                    <a:pt x="403" y="121"/>
                  </a:lnTo>
                  <a:lnTo>
                    <a:pt x="379" y="130"/>
                  </a:lnTo>
                  <a:lnTo>
                    <a:pt x="362" y="138"/>
                  </a:lnTo>
                  <a:lnTo>
                    <a:pt x="347" y="145"/>
                  </a:lnTo>
                  <a:lnTo>
                    <a:pt x="329" y="154"/>
                  </a:lnTo>
                  <a:lnTo>
                    <a:pt x="299" y="171"/>
                  </a:lnTo>
                  <a:lnTo>
                    <a:pt x="282" y="178"/>
                  </a:lnTo>
                  <a:lnTo>
                    <a:pt x="266" y="186"/>
                  </a:lnTo>
                  <a:lnTo>
                    <a:pt x="249" y="195"/>
                  </a:lnTo>
                  <a:lnTo>
                    <a:pt x="234" y="201"/>
                  </a:lnTo>
                  <a:lnTo>
                    <a:pt x="217" y="210"/>
                  </a:lnTo>
                  <a:lnTo>
                    <a:pt x="210" y="219"/>
                  </a:lnTo>
                  <a:lnTo>
                    <a:pt x="193" y="227"/>
                  </a:lnTo>
                  <a:lnTo>
                    <a:pt x="178" y="234"/>
                  </a:lnTo>
                  <a:lnTo>
                    <a:pt x="169" y="242"/>
                  </a:lnTo>
                  <a:lnTo>
                    <a:pt x="154" y="251"/>
                  </a:lnTo>
                  <a:lnTo>
                    <a:pt x="137" y="258"/>
                  </a:lnTo>
                  <a:lnTo>
                    <a:pt x="128" y="266"/>
                  </a:lnTo>
                  <a:lnTo>
                    <a:pt x="113" y="275"/>
                  </a:lnTo>
                  <a:lnTo>
                    <a:pt x="104" y="283"/>
                  </a:lnTo>
                  <a:lnTo>
                    <a:pt x="89" y="290"/>
                  </a:lnTo>
                  <a:lnTo>
                    <a:pt x="72" y="307"/>
                  </a:lnTo>
                  <a:lnTo>
                    <a:pt x="56" y="314"/>
                  </a:lnTo>
                  <a:lnTo>
                    <a:pt x="48" y="323"/>
                  </a:lnTo>
                  <a:lnTo>
                    <a:pt x="41" y="331"/>
                  </a:lnTo>
                  <a:lnTo>
                    <a:pt x="24" y="340"/>
                  </a:lnTo>
                  <a:lnTo>
                    <a:pt x="15" y="347"/>
                  </a:lnTo>
                  <a:lnTo>
                    <a:pt x="9" y="355"/>
                  </a:lnTo>
                  <a:lnTo>
                    <a:pt x="0" y="364"/>
                  </a:lnTo>
                  <a:lnTo>
                    <a:pt x="0" y="370"/>
                  </a:lnTo>
                  <a:lnTo>
                    <a:pt x="9" y="379"/>
                  </a:lnTo>
                  <a:lnTo>
                    <a:pt x="15" y="387"/>
                  </a:lnTo>
                  <a:lnTo>
                    <a:pt x="24" y="396"/>
                  </a:lnTo>
                  <a:lnTo>
                    <a:pt x="32" y="403"/>
                  </a:lnTo>
                  <a:lnTo>
                    <a:pt x="41" y="411"/>
                  </a:lnTo>
                  <a:lnTo>
                    <a:pt x="48" y="428"/>
                  </a:lnTo>
                  <a:lnTo>
                    <a:pt x="56" y="435"/>
                  </a:lnTo>
                  <a:lnTo>
                    <a:pt x="65" y="444"/>
                  </a:lnTo>
                  <a:lnTo>
                    <a:pt x="72" y="452"/>
                  </a:lnTo>
                  <a:lnTo>
                    <a:pt x="80" y="459"/>
                  </a:lnTo>
                  <a:lnTo>
                    <a:pt x="97" y="476"/>
                  </a:lnTo>
                  <a:lnTo>
                    <a:pt x="104" y="485"/>
                  </a:lnTo>
                  <a:lnTo>
                    <a:pt x="113" y="492"/>
                  </a:lnTo>
                  <a:lnTo>
                    <a:pt x="121" y="509"/>
                  </a:lnTo>
                  <a:lnTo>
                    <a:pt x="178" y="565"/>
                  </a:lnTo>
                  <a:lnTo>
                    <a:pt x="186" y="572"/>
                  </a:lnTo>
                  <a:lnTo>
                    <a:pt x="193" y="589"/>
                  </a:lnTo>
                  <a:lnTo>
                    <a:pt x="201" y="597"/>
                  </a:lnTo>
                  <a:lnTo>
                    <a:pt x="210" y="604"/>
                  </a:lnTo>
                  <a:lnTo>
                    <a:pt x="217" y="613"/>
                  </a:lnTo>
                  <a:lnTo>
                    <a:pt x="225" y="621"/>
                  </a:lnTo>
                  <a:lnTo>
                    <a:pt x="234" y="628"/>
                  </a:lnTo>
                  <a:lnTo>
                    <a:pt x="242" y="637"/>
                  </a:lnTo>
                  <a:lnTo>
                    <a:pt x="249" y="645"/>
                  </a:lnTo>
                  <a:lnTo>
                    <a:pt x="258" y="654"/>
                  </a:lnTo>
                  <a:lnTo>
                    <a:pt x="266" y="661"/>
                  </a:lnTo>
                  <a:lnTo>
                    <a:pt x="273" y="678"/>
                  </a:lnTo>
                  <a:lnTo>
                    <a:pt x="282" y="684"/>
                  </a:lnTo>
                  <a:lnTo>
                    <a:pt x="299" y="702"/>
                  </a:lnTo>
                  <a:lnTo>
                    <a:pt x="306" y="710"/>
                  </a:lnTo>
                  <a:lnTo>
                    <a:pt x="314" y="717"/>
                  </a:lnTo>
                  <a:lnTo>
                    <a:pt x="323" y="725"/>
                  </a:lnTo>
                  <a:lnTo>
                    <a:pt x="329" y="734"/>
                  </a:lnTo>
                  <a:lnTo>
                    <a:pt x="338" y="741"/>
                  </a:lnTo>
                  <a:lnTo>
                    <a:pt x="347" y="758"/>
                  </a:lnTo>
                  <a:lnTo>
                    <a:pt x="394" y="806"/>
                  </a:lnTo>
                  <a:lnTo>
                    <a:pt x="411" y="806"/>
                  </a:lnTo>
                  <a:lnTo>
                    <a:pt x="427" y="797"/>
                  </a:lnTo>
                  <a:lnTo>
                    <a:pt x="435" y="790"/>
                  </a:lnTo>
                  <a:lnTo>
                    <a:pt x="451" y="782"/>
                  </a:lnTo>
                  <a:lnTo>
                    <a:pt x="459" y="773"/>
                  </a:lnTo>
                  <a:lnTo>
                    <a:pt x="475" y="766"/>
                  </a:lnTo>
                  <a:lnTo>
                    <a:pt x="483" y="758"/>
                  </a:lnTo>
                  <a:lnTo>
                    <a:pt x="498" y="749"/>
                  </a:lnTo>
                  <a:lnTo>
                    <a:pt x="515" y="741"/>
                  </a:lnTo>
                  <a:lnTo>
                    <a:pt x="524" y="734"/>
                  </a:lnTo>
                  <a:lnTo>
                    <a:pt x="539" y="725"/>
                  </a:lnTo>
                  <a:lnTo>
                    <a:pt x="556" y="717"/>
                  </a:lnTo>
                  <a:lnTo>
                    <a:pt x="572" y="710"/>
                  </a:lnTo>
                  <a:lnTo>
                    <a:pt x="587" y="702"/>
                  </a:lnTo>
                  <a:lnTo>
                    <a:pt x="604" y="693"/>
                  </a:lnTo>
                  <a:lnTo>
                    <a:pt x="628" y="684"/>
                  </a:lnTo>
                  <a:lnTo>
                    <a:pt x="643" y="678"/>
                  </a:lnTo>
                  <a:lnTo>
                    <a:pt x="669" y="669"/>
                  </a:lnTo>
                  <a:lnTo>
                    <a:pt x="693" y="661"/>
                  </a:lnTo>
                  <a:lnTo>
                    <a:pt x="717" y="654"/>
                  </a:lnTo>
                  <a:lnTo>
                    <a:pt x="741" y="645"/>
                  </a:lnTo>
                  <a:lnTo>
                    <a:pt x="806" y="628"/>
                  </a:lnTo>
                  <a:lnTo>
                    <a:pt x="853" y="621"/>
                  </a:lnTo>
                  <a:lnTo>
                    <a:pt x="918" y="613"/>
                  </a:lnTo>
                  <a:lnTo>
                    <a:pt x="1096" y="613"/>
                  </a:lnTo>
                  <a:lnTo>
                    <a:pt x="1159" y="621"/>
                  </a:lnTo>
                  <a:lnTo>
                    <a:pt x="1208" y="628"/>
                  </a:lnTo>
                  <a:lnTo>
                    <a:pt x="1248" y="628"/>
                  </a:lnTo>
                  <a:lnTo>
                    <a:pt x="1265" y="580"/>
                  </a:lnTo>
                  <a:lnTo>
                    <a:pt x="1272" y="548"/>
                  </a:lnTo>
                  <a:lnTo>
                    <a:pt x="1289" y="500"/>
                  </a:lnTo>
                  <a:lnTo>
                    <a:pt x="1295" y="476"/>
                  </a:lnTo>
                  <a:lnTo>
                    <a:pt x="1312" y="428"/>
                  </a:lnTo>
                  <a:lnTo>
                    <a:pt x="1321" y="403"/>
                  </a:lnTo>
                  <a:lnTo>
                    <a:pt x="1328" y="379"/>
                  </a:lnTo>
                  <a:lnTo>
                    <a:pt x="1345" y="331"/>
                  </a:lnTo>
                  <a:lnTo>
                    <a:pt x="1352" y="307"/>
                  </a:lnTo>
                  <a:lnTo>
                    <a:pt x="1360" y="283"/>
                  </a:lnTo>
                  <a:lnTo>
                    <a:pt x="1369" y="251"/>
                  </a:lnTo>
                  <a:lnTo>
                    <a:pt x="1377" y="227"/>
                  </a:lnTo>
                  <a:lnTo>
                    <a:pt x="1384" y="201"/>
                  </a:lnTo>
                  <a:lnTo>
                    <a:pt x="1410" y="130"/>
                  </a:lnTo>
                  <a:lnTo>
                    <a:pt x="1417" y="106"/>
                  </a:lnTo>
                  <a:lnTo>
                    <a:pt x="1425" y="82"/>
                  </a:lnTo>
                  <a:lnTo>
                    <a:pt x="1425" y="58"/>
                  </a:lnTo>
                  <a:lnTo>
                    <a:pt x="1360" y="41"/>
                  </a:lnTo>
                  <a:lnTo>
                    <a:pt x="1321" y="32"/>
                  </a:lnTo>
                  <a:lnTo>
                    <a:pt x="1280" y="26"/>
                  </a:lnTo>
                  <a:lnTo>
                    <a:pt x="1232" y="17"/>
                  </a:lnTo>
                  <a:lnTo>
                    <a:pt x="1167" y="9"/>
                  </a:lnTo>
                  <a:lnTo>
                    <a:pt x="1022" y="0"/>
                  </a:lnTo>
                  <a:lnTo>
                    <a:pt x="990" y="0"/>
                  </a:lnTo>
                  <a:lnTo>
                    <a:pt x="845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B55159E0-9C03-CC43-B696-5F299CC3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3511" y="1424178"/>
              <a:ext cx="1633994" cy="1653867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7221DE31-4544-2B43-802B-4D53E78CF67A}"/>
                </a:ext>
              </a:extLst>
            </p:cNvPr>
            <p:cNvSpPr>
              <a:spLocks/>
            </p:cNvSpPr>
            <p:nvPr/>
          </p:nvSpPr>
          <p:spPr bwMode="auto">
            <a:xfrm rot="14644930">
              <a:off x="6971006" y="2007154"/>
              <a:ext cx="1633994" cy="1652041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D709DD8-B71A-EE41-AE3E-E436A6AA8F9C}"/>
                </a:ext>
              </a:extLst>
            </p:cNvPr>
            <p:cNvSpPr>
              <a:spLocks/>
            </p:cNvSpPr>
            <p:nvPr/>
          </p:nvSpPr>
          <p:spPr bwMode="auto">
            <a:xfrm rot="269916">
              <a:off x="7234223" y="3649710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2ADFBB4-F95A-EA41-A1CB-94E8315A1083}"/>
                </a:ext>
              </a:extLst>
            </p:cNvPr>
            <p:cNvSpPr>
              <a:spLocks/>
            </p:cNvSpPr>
            <p:nvPr/>
          </p:nvSpPr>
          <p:spPr bwMode="auto">
            <a:xfrm rot="19426925">
              <a:off x="8201893" y="4259581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EF95B24-9C42-9344-8696-579D6B65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822" y="2996940"/>
              <a:ext cx="1217233" cy="1790084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BED2CEF-8F9E-E64A-B864-FAD5ADA3CEC9}"/>
                </a:ext>
              </a:extLst>
            </p:cNvPr>
            <p:cNvSpPr>
              <a:spLocks/>
            </p:cNvSpPr>
            <p:nvPr/>
          </p:nvSpPr>
          <p:spPr bwMode="auto">
            <a:xfrm rot="2717147">
              <a:off x="9353085" y="3956501"/>
              <a:ext cx="1180081" cy="1840967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AC348694-B349-7345-8A56-BE3127D5E8BA}"/>
                </a:ext>
              </a:extLst>
            </p:cNvPr>
            <p:cNvSpPr/>
            <p:nvPr/>
          </p:nvSpPr>
          <p:spPr>
            <a:xfrm rot="2212790">
              <a:off x="10212959" y="4367139"/>
              <a:ext cx="965926" cy="101127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93">
              <a:extLst>
                <a:ext uri="{FF2B5EF4-FFF2-40B4-BE49-F238E27FC236}">
                  <a16:creationId xmlns:a16="http://schemas.microsoft.com/office/drawing/2014/main" id="{DB4D264A-CFC2-4F44-8DEA-36F99FE016AB}"/>
                </a:ext>
              </a:extLst>
            </p:cNvPr>
            <p:cNvSpPr/>
            <p:nvPr/>
          </p:nvSpPr>
          <p:spPr>
            <a:xfrm rot="5400000">
              <a:off x="8768195" y="498610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94">
              <a:extLst>
                <a:ext uri="{FF2B5EF4-FFF2-40B4-BE49-F238E27FC236}">
                  <a16:creationId xmlns:a16="http://schemas.microsoft.com/office/drawing/2014/main" id="{DB9C60A8-9F41-5040-A35A-6259CF5BA72F}"/>
                </a:ext>
              </a:extLst>
            </p:cNvPr>
            <p:cNvSpPr/>
            <p:nvPr/>
          </p:nvSpPr>
          <p:spPr>
            <a:xfrm rot="7941952">
              <a:off x="7683804" y="4653716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95">
              <a:extLst>
                <a:ext uri="{FF2B5EF4-FFF2-40B4-BE49-F238E27FC236}">
                  <a16:creationId xmlns:a16="http://schemas.microsoft.com/office/drawing/2014/main" id="{4076B149-426D-DD43-8957-8924D1A1D869}"/>
                </a:ext>
              </a:extLst>
            </p:cNvPr>
            <p:cNvSpPr/>
            <p:nvPr/>
          </p:nvSpPr>
          <p:spPr>
            <a:xfrm rot="10238479">
              <a:off x="7181948" y="361393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96">
              <a:extLst>
                <a:ext uri="{FF2B5EF4-FFF2-40B4-BE49-F238E27FC236}">
                  <a16:creationId xmlns:a16="http://schemas.microsoft.com/office/drawing/2014/main" id="{0B2D554B-47FF-FB44-88A6-E4CBC14CF281}"/>
                </a:ext>
              </a:extLst>
            </p:cNvPr>
            <p:cNvSpPr/>
            <p:nvPr/>
          </p:nvSpPr>
          <p:spPr>
            <a:xfrm rot="13779237">
              <a:off x="7792520" y="2024898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97">
              <a:extLst>
                <a:ext uri="{FF2B5EF4-FFF2-40B4-BE49-F238E27FC236}">
                  <a16:creationId xmlns:a16="http://schemas.microsoft.com/office/drawing/2014/main" id="{A6694A1D-A2EA-1D45-9140-14FDA9A73DDA}"/>
                </a:ext>
              </a:extLst>
            </p:cNvPr>
            <p:cNvSpPr/>
            <p:nvPr/>
          </p:nvSpPr>
          <p:spPr>
            <a:xfrm rot="17076990">
              <a:off x="9376057" y="1744479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D117797D-834D-3949-AE4C-5211D9AE3F3E}"/>
                </a:ext>
              </a:extLst>
            </p:cNvPr>
            <p:cNvSpPr/>
            <p:nvPr/>
          </p:nvSpPr>
          <p:spPr>
            <a:xfrm rot="20917055">
              <a:off x="10489255" y="3001090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Block Arc 13">
              <a:extLst>
                <a:ext uri="{FF2B5EF4-FFF2-40B4-BE49-F238E27FC236}">
                  <a16:creationId xmlns:a16="http://schemas.microsoft.com/office/drawing/2014/main" id="{61C5AE37-D942-9B45-8840-58DD5A682726}"/>
                </a:ext>
              </a:extLst>
            </p:cNvPr>
            <p:cNvSpPr/>
            <p:nvPr/>
          </p:nvSpPr>
          <p:spPr>
            <a:xfrm rot="20701207">
              <a:off x="8237054" y="2256033"/>
              <a:ext cx="2244018" cy="2279709"/>
            </a:xfrm>
            <a:prstGeom prst="blockArc">
              <a:avLst>
                <a:gd name="adj1" fmla="val 15115029"/>
                <a:gd name="adj2" fmla="val 21583848"/>
                <a:gd name="adj3" fmla="val 11262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END</a:t>
              </a: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Block Arc 107">
              <a:extLst>
                <a:ext uri="{FF2B5EF4-FFF2-40B4-BE49-F238E27FC236}">
                  <a16:creationId xmlns:a16="http://schemas.microsoft.com/office/drawing/2014/main" id="{BB8EEFF5-DA5E-344A-BC4C-ED9ED7733128}"/>
                </a:ext>
              </a:extLst>
            </p:cNvPr>
            <p:cNvSpPr/>
            <p:nvPr/>
          </p:nvSpPr>
          <p:spPr>
            <a:xfrm rot="14120738">
              <a:off x="8228059" y="2292722"/>
              <a:ext cx="2244018" cy="2279709"/>
            </a:xfrm>
            <a:prstGeom prst="blockArc">
              <a:avLst>
                <a:gd name="adj1" fmla="val 15580513"/>
                <a:gd name="adj2" fmla="val 21330331"/>
                <a:gd name="adj3" fmla="val 10184"/>
              </a:avLst>
            </a:pr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Block Arc 106">
              <a:extLst>
                <a:ext uri="{FF2B5EF4-FFF2-40B4-BE49-F238E27FC236}">
                  <a16:creationId xmlns:a16="http://schemas.microsoft.com/office/drawing/2014/main" id="{12005D93-EB4E-8F40-9BB3-34DA7BFC0844}"/>
                </a:ext>
              </a:extLst>
            </p:cNvPr>
            <p:cNvSpPr/>
            <p:nvPr/>
          </p:nvSpPr>
          <p:spPr>
            <a:xfrm rot="4500628">
              <a:off x="8219265" y="2269390"/>
              <a:ext cx="2244018" cy="2279709"/>
            </a:xfrm>
            <a:prstGeom prst="blockArc">
              <a:avLst>
                <a:gd name="adj1" fmla="val 16501631"/>
                <a:gd name="adj2" fmla="val 19043986"/>
                <a:gd name="adj3" fmla="val 10042"/>
              </a:avLst>
            </a:pr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Block Arc 108">
              <a:extLst>
                <a:ext uri="{FF2B5EF4-FFF2-40B4-BE49-F238E27FC236}">
                  <a16:creationId xmlns:a16="http://schemas.microsoft.com/office/drawing/2014/main" id="{A0C3452C-A790-F14B-91F9-65750D0D7C88}"/>
                </a:ext>
              </a:extLst>
            </p:cNvPr>
            <p:cNvSpPr/>
            <p:nvPr/>
          </p:nvSpPr>
          <p:spPr>
            <a:xfrm rot="8092839">
              <a:off x="8097811" y="2175097"/>
              <a:ext cx="2397787" cy="2384421"/>
            </a:xfrm>
            <a:prstGeom prst="blockArc">
              <a:avLst>
                <a:gd name="adj1" fmla="val 15891639"/>
                <a:gd name="adj2" fmla="val 21033067"/>
                <a:gd name="adj3" fmla="val 11601"/>
              </a:avLst>
            </a:prstGeom>
            <a:solidFill>
              <a:srgbClr val="808080"/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CCACF812-1B2F-9441-B45A-31A6BE6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8CCD0F8C-A1F9-430E-AFB1-589E57F8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6" name="Segnaposto piè di pagina 11">
            <a:extLst>
              <a:ext uri="{FF2B5EF4-FFF2-40B4-BE49-F238E27FC236}">
                <a16:creationId xmlns:a16="http://schemas.microsoft.com/office/drawing/2014/main" id="{32A5CE3B-195E-4551-81F4-C4F934137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21794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93DB64C-837B-4647-A3BC-4719B237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7DA255E1-4ED6-4812-A233-2C83156FA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774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4F039418-98E5-4496-B0D6-CA51F291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C410D8AD-EF8E-4E35-8D19-E91890C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500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7483F84F-5900-4A99-B729-033FA3B62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0083758-BC85-44F8-A99C-75ED2355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883105-B763-4ED3-94F4-00228F06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9" y="670664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81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84C4D-AC81-A14B-B857-1E72E037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E14D1946-E82B-40C2-8F34-6CBAB56A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674FFCB-51CE-4940-9B4B-CA3AB3DC2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887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1" name="Rectangle 222">
            <a:extLst>
              <a:ext uri="{FF2B5EF4-FFF2-40B4-BE49-F238E27FC236}">
                <a16:creationId xmlns:a16="http://schemas.microsoft.com/office/drawing/2014/main" id="{CD25BE50-FA3D-3742-BDE3-2CD91E256C3C}"/>
              </a:ext>
            </a:extLst>
          </p:cNvPr>
          <p:cNvSpPr/>
          <p:nvPr userDrawn="1"/>
        </p:nvSpPr>
        <p:spPr bwMode="auto">
          <a:xfrm flipH="1">
            <a:off x="468851" y="2184420"/>
            <a:ext cx="5521294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1342A86-1AD9-BD43-8E48-D18939118FFE}"/>
              </a:ext>
            </a:extLst>
          </p:cNvPr>
          <p:cNvSpPr/>
          <p:nvPr userDrawn="1"/>
        </p:nvSpPr>
        <p:spPr bwMode="auto">
          <a:xfrm flipH="1">
            <a:off x="6201855" y="2184420"/>
            <a:ext cx="5521294" cy="3657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216">
            <a:extLst>
              <a:ext uri="{FF2B5EF4-FFF2-40B4-BE49-F238E27FC236}">
                <a16:creationId xmlns:a16="http://schemas.microsoft.com/office/drawing/2014/main" id="{07F58561-6CD3-C24D-AAA8-A0359BD3F0CA}"/>
              </a:ext>
            </a:extLst>
          </p:cNvPr>
          <p:cNvSpPr txBox="1"/>
          <p:nvPr userDrawn="1"/>
        </p:nvSpPr>
        <p:spPr>
          <a:xfrm>
            <a:off x="7374849" y="2073258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4" name="TextBox 223">
            <a:extLst>
              <a:ext uri="{FF2B5EF4-FFF2-40B4-BE49-F238E27FC236}">
                <a16:creationId xmlns:a16="http://schemas.microsoft.com/office/drawing/2014/main" id="{02DD3238-F753-F740-AACE-CF40878F7142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1CDA0D84-FAD0-4C0C-A78A-918EF285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Segnaposto piè di pagina 11">
            <a:extLst>
              <a:ext uri="{FF2B5EF4-FFF2-40B4-BE49-F238E27FC236}">
                <a16:creationId xmlns:a16="http://schemas.microsoft.com/office/drawing/2014/main" id="{9CFA22DD-F5BB-4759-BF2E-961164419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009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1" name="Segnaposto numero diapositiva 9">
            <a:extLst>
              <a:ext uri="{FF2B5EF4-FFF2-40B4-BE49-F238E27FC236}">
                <a16:creationId xmlns:a16="http://schemas.microsoft.com/office/drawing/2014/main" id="{7A4D0D3F-FE1C-4C38-B076-112E9AB7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05DE004-A21D-414B-B724-A85CD46E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95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Rectangle 222">
            <a:extLst>
              <a:ext uri="{FF2B5EF4-FFF2-40B4-BE49-F238E27FC236}">
                <a16:creationId xmlns:a16="http://schemas.microsoft.com/office/drawing/2014/main" id="{CF256F77-B5BB-3047-8697-9E32FC1D92DB}"/>
              </a:ext>
            </a:extLst>
          </p:cNvPr>
          <p:cNvSpPr/>
          <p:nvPr userDrawn="1"/>
        </p:nvSpPr>
        <p:spPr bwMode="auto">
          <a:xfrm flipH="1">
            <a:off x="443445" y="2184420"/>
            <a:ext cx="5711713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39">
            <a:extLst>
              <a:ext uri="{FF2B5EF4-FFF2-40B4-BE49-F238E27FC236}">
                <a16:creationId xmlns:a16="http://schemas.microsoft.com/office/drawing/2014/main" id="{9BD989BC-9596-7441-8A51-B100C9C54785}"/>
              </a:ext>
            </a:extLst>
          </p:cNvPr>
          <p:cNvSpPr/>
          <p:nvPr userDrawn="1"/>
        </p:nvSpPr>
        <p:spPr bwMode="auto">
          <a:xfrm flipH="1">
            <a:off x="6186934" y="2193399"/>
            <a:ext cx="5561620" cy="3657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97">
            <a:extLst>
              <a:ext uri="{FF2B5EF4-FFF2-40B4-BE49-F238E27FC236}">
                <a16:creationId xmlns:a16="http://schemas.microsoft.com/office/drawing/2014/main" id="{C6CF2F29-D261-5844-98AE-A79411E38819}"/>
              </a:ext>
            </a:extLst>
          </p:cNvPr>
          <p:cNvSpPr txBox="1"/>
          <p:nvPr userDrawn="1"/>
        </p:nvSpPr>
        <p:spPr>
          <a:xfrm>
            <a:off x="408576" y="2445046"/>
            <a:ext cx="5638941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3" name="Straight Connector 200">
            <a:extLst>
              <a:ext uri="{FF2B5EF4-FFF2-40B4-BE49-F238E27FC236}">
                <a16:creationId xmlns:a16="http://schemas.microsoft.com/office/drawing/2014/main" id="{4A59B9B1-4D66-9A4E-A6C6-C342B7062D14}"/>
              </a:ext>
            </a:extLst>
          </p:cNvPr>
          <p:cNvCxnSpPr/>
          <p:nvPr userDrawn="1"/>
        </p:nvCxnSpPr>
        <p:spPr>
          <a:xfrm>
            <a:off x="652557" y="2896346"/>
            <a:ext cx="5394960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6">
            <a:extLst>
              <a:ext uri="{FF2B5EF4-FFF2-40B4-BE49-F238E27FC236}">
                <a16:creationId xmlns:a16="http://schemas.microsoft.com/office/drawing/2014/main" id="{EB353F70-7FA1-594F-B1C6-A90A7CCB62AD}"/>
              </a:ext>
            </a:extLst>
          </p:cNvPr>
          <p:cNvSpPr txBox="1"/>
          <p:nvPr userDrawn="1"/>
        </p:nvSpPr>
        <p:spPr>
          <a:xfrm>
            <a:off x="7619321" y="2073258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5" name="TextBox 223">
            <a:extLst>
              <a:ext uri="{FF2B5EF4-FFF2-40B4-BE49-F238E27FC236}">
                <a16:creationId xmlns:a16="http://schemas.microsoft.com/office/drawing/2014/main" id="{FFAA39AF-88DC-1D48-A399-BB4D8FA453D5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cxnSp>
        <p:nvCxnSpPr>
          <p:cNvPr id="16" name="Straight Connector 224">
            <a:extLst>
              <a:ext uri="{FF2B5EF4-FFF2-40B4-BE49-F238E27FC236}">
                <a16:creationId xmlns:a16="http://schemas.microsoft.com/office/drawing/2014/main" id="{AF6A0285-9E44-6B45-8E2F-7F04A08E23CA}"/>
              </a:ext>
            </a:extLst>
          </p:cNvPr>
          <p:cNvCxnSpPr/>
          <p:nvPr userDrawn="1"/>
        </p:nvCxnSpPr>
        <p:spPr>
          <a:xfrm flipH="1">
            <a:off x="624063" y="4073440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Straight Connector 45">
            <a:extLst>
              <a:ext uri="{FF2B5EF4-FFF2-40B4-BE49-F238E27FC236}">
                <a16:creationId xmlns:a16="http://schemas.microsoft.com/office/drawing/2014/main" id="{7A7EBE86-A44A-284A-B4C3-9FA2693739AF}"/>
              </a:ext>
            </a:extLst>
          </p:cNvPr>
          <p:cNvCxnSpPr/>
          <p:nvPr userDrawn="1"/>
        </p:nvCxnSpPr>
        <p:spPr>
          <a:xfrm flipH="1">
            <a:off x="624063" y="5026757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CD2ADF68-9765-EA40-A812-7B96EBE2ECEB}"/>
              </a:ext>
            </a:extLst>
          </p:cNvPr>
          <p:cNvSpPr txBox="1"/>
          <p:nvPr userDrawn="1"/>
        </p:nvSpPr>
        <p:spPr>
          <a:xfrm>
            <a:off x="6384679" y="2462678"/>
            <a:ext cx="5304737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9" name="Straight Connector 49">
            <a:extLst>
              <a:ext uri="{FF2B5EF4-FFF2-40B4-BE49-F238E27FC236}">
                <a16:creationId xmlns:a16="http://schemas.microsoft.com/office/drawing/2014/main" id="{5742C582-20B5-8847-9FED-FA1A48BD62EE}"/>
              </a:ext>
            </a:extLst>
          </p:cNvPr>
          <p:cNvCxnSpPr>
            <a:cxnSpLocks/>
          </p:cNvCxnSpPr>
          <p:nvPr userDrawn="1"/>
        </p:nvCxnSpPr>
        <p:spPr>
          <a:xfrm>
            <a:off x="6506158" y="2896346"/>
            <a:ext cx="5104648" cy="17561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71AE18B8-DCD9-054D-86C1-CF2F28C957B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06160" y="4073442"/>
            <a:ext cx="5061777" cy="25362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traight Connector 63">
            <a:extLst>
              <a:ext uri="{FF2B5EF4-FFF2-40B4-BE49-F238E27FC236}">
                <a16:creationId xmlns:a16="http://schemas.microsoft.com/office/drawing/2014/main" id="{ACF3BA69-FB31-2C4D-9F33-68CC12A8BF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506158" y="5026757"/>
            <a:ext cx="5104648" cy="0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7FDD9162-7D4E-4392-A929-017D7D3E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5" name="Segnaposto piè di pagina 11">
            <a:extLst>
              <a:ext uri="{FF2B5EF4-FFF2-40B4-BE49-F238E27FC236}">
                <a16:creationId xmlns:a16="http://schemas.microsoft.com/office/drawing/2014/main" id="{1B257C4C-50BA-4D0B-ACA4-38D23490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2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11856BC9-2D9E-4916-8F96-F38B44947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26F4BB66-721B-458D-8806-C17B26405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6100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Immagine 18" descr="Immagine che contiene grafica vettoriale&#10;&#10;&#10;&#10;Descrizione generata automaticamente">
            <a:extLst>
              <a:ext uri="{FF2B5EF4-FFF2-40B4-BE49-F238E27FC236}">
                <a16:creationId xmlns:a16="http://schemas.microsoft.com/office/drawing/2014/main" id="{C6D7D8A0-AAA4-1247-934A-D39BC22B9A0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686" y="6111361"/>
            <a:ext cx="387350" cy="387350"/>
          </a:xfrm>
          <a:prstGeom prst="rect">
            <a:avLst/>
          </a:prstGeom>
        </p:spPr>
      </p:pic>
      <p:graphicFrame>
        <p:nvGraphicFramePr>
          <p:cNvPr id="12" name="Oggetto 11">
            <a:extLst>
              <a:ext uri="{FF2B5EF4-FFF2-40B4-BE49-F238E27FC236}">
                <a16:creationId xmlns:a16="http://schemas.microsoft.com/office/drawing/2014/main" id="{EEEDDAF4-705A-463F-8D72-EC67604B200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45380655"/>
              </p:ext>
            </p:extLst>
          </p:nvPr>
        </p:nvGraphicFramePr>
        <p:xfrm>
          <a:off x="7672777" y="6171419"/>
          <a:ext cx="1387676" cy="29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704640" imgH="1447560" progId="">
                  <p:embed/>
                </p:oleObj>
              </mc:Choice>
              <mc:Fallback>
                <p:oleObj r:id="rId20" imgW="6704640" imgH="1447560" progId="">
                  <p:embed/>
                  <p:pic>
                    <p:nvPicPr>
                      <p:cNvPr id="12" name="Oggetto 11">
                        <a:extLst>
                          <a:ext uri="{FF2B5EF4-FFF2-40B4-BE49-F238E27FC236}">
                            <a16:creationId xmlns:a16="http://schemas.microsoft.com/office/drawing/2014/main" id="{EEEDDAF4-705A-463F-8D72-EC67604B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72777" y="6171419"/>
                        <a:ext cx="1387676" cy="299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egnaposto numero diapositiva 9">
            <a:extLst>
              <a:ext uri="{FF2B5EF4-FFF2-40B4-BE49-F238E27FC236}">
                <a16:creationId xmlns:a16="http://schemas.microsoft.com/office/drawing/2014/main" id="{515378D0-8B87-48AB-B2B8-E1CCA608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1183" y="6214190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B910D4-4DD6-4FD9-963F-093577DDE67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8" y="5950160"/>
            <a:ext cx="709751" cy="70975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B3CF965-5B18-4C56-AAC3-B4C3B7B9FF38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60" y="6013262"/>
            <a:ext cx="863019" cy="485449"/>
          </a:xfrm>
          <a:prstGeom prst="rect">
            <a:avLst/>
          </a:prstGeom>
        </p:spPr>
      </p:pic>
      <p:sp>
        <p:nvSpPr>
          <p:cNvPr id="18" name="Segnaposto piè di pagina 11">
            <a:extLst>
              <a:ext uri="{FF2B5EF4-FFF2-40B4-BE49-F238E27FC236}">
                <a16:creationId xmlns:a16="http://schemas.microsoft.com/office/drawing/2014/main" id="{39D69E22-60FF-4CE1-98C0-649D3B165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8145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0" r:id="rId2"/>
    <p:sldLayoutId id="2147483752" r:id="rId3"/>
    <p:sldLayoutId id="2147483766" r:id="rId4"/>
    <p:sldLayoutId id="2147483753" r:id="rId5"/>
    <p:sldLayoutId id="2147483771" r:id="rId6"/>
    <p:sldLayoutId id="2147483754" r:id="rId7"/>
    <p:sldLayoutId id="2147483756" r:id="rId8"/>
    <p:sldLayoutId id="2147483755" r:id="rId9"/>
    <p:sldLayoutId id="2147483768" r:id="rId10"/>
    <p:sldLayoutId id="2147483757" r:id="rId11"/>
    <p:sldLayoutId id="2147483758" r:id="rId12"/>
    <p:sldLayoutId id="2147483759" r:id="rId13"/>
    <p:sldLayoutId id="2147483761" r:id="rId14"/>
    <p:sldLayoutId id="2147483765" r:id="rId15"/>
    <p:sldLayoutId id="2147483769" r:id="rId16"/>
    <p:sldLayoutId id="214748377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all">
          <a:solidFill>
            <a:schemeClr val="bg1"/>
          </a:solidFill>
          <a:latin typeface="Segoe UI Semilight" panose="020B04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b="0" i="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azure.com/massimiliano-balestrieri/docker-compose-lab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massimiliano-balestrieri/docker-compose-lab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jpeg"/><Relationship Id="rId2" Type="http://schemas.openxmlformats.org/officeDocument/2006/relationships/hyperlink" Target="https://dev.azure.com/massimiliano-balestrieri/docker-compose-labs/_git/docker-compose-labs/pullrequest/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azure.com/massimiliano-balestrieri/docker-compose-labs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dev.azure.com/massimiliano-balestrieri/docker-compose-labs/_git/docker-compose-labs/pullrequest/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7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dev.azure.com/massimiliano-balestrieri/docker-compose-labs/_git/docker-compose-labs/pullrequest/1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azure.com/massimiliano-balestrieri/docker-compose-labs/_git/docker-compose-labs/pullrequest/13" TargetMode="External"/><Relationship Id="rId5" Type="http://schemas.openxmlformats.org/officeDocument/2006/relationships/hyperlink" Target="https://dev.azure.com/massimiliano-balestrieri/docker-compose-labs/_git/docker-compose-labs/pullrequest/7" TargetMode="Externa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BV9WjRfJ78Y?start=136&amp;feature=oembed" TargetMode="External"/><Relationship Id="rId4" Type="http://schemas.openxmlformats.org/officeDocument/2006/relationships/hyperlink" Target="https://dev.azure.com/massimiliano-balestrieri/docker-compose-lab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32F59-22D5-453F-9D8C-49BE15C93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DA5CE-52AC-48D2-B720-D1C2AE70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7" name="Picture 6" descr="A picture containing text, umbrella, accessory, map&#10;&#10;Description automatically generated">
            <a:extLst>
              <a:ext uri="{FF2B5EF4-FFF2-40B4-BE49-F238E27FC236}">
                <a16:creationId xmlns:a16="http://schemas.microsoft.com/office/drawing/2014/main" id="{92F6AA0F-424B-4A84-BC36-E7F8275FA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BECD77-87C6-4258-9BED-E662C92C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32" y="2087456"/>
            <a:ext cx="4831810" cy="347863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/>
              <a:t>Docker compose | Azure Pipelines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5" name="Picture 2" descr="Progressify - Cos'è docker-compose? Come scrivo il docker-compose.yml?">
            <a:extLst>
              <a:ext uri="{FF2B5EF4-FFF2-40B4-BE49-F238E27FC236}">
                <a16:creationId xmlns:a16="http://schemas.microsoft.com/office/drawing/2014/main" id="{A3E1F28B-79C0-467A-8AC4-DBBB6664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70" y="2627500"/>
            <a:ext cx="4148003" cy="23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124F3-D1FA-4B1D-BD7A-F5050F3DE755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https://dev.azure.com/massimiliano-balestrieri/docker-compose-labs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3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B678-A67A-476B-B587-1C43E0FD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7C0BC-4BC8-438F-B5EB-29CFF9CC9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3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8CE2A-F980-4F90-A3D3-A6FD1D81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7B6A9-562F-4C19-ADCB-D534387E09AA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</a:t>
            </a:r>
            <a:endParaRPr lang="it-IT" dirty="0"/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29F96FCC-5FC5-44DF-849F-6E4CF87E91CE}"/>
              </a:ext>
            </a:extLst>
          </p:cNvPr>
          <p:cNvSpPr txBox="1">
            <a:spLocks/>
          </p:cNvSpPr>
          <p:nvPr/>
        </p:nvSpPr>
        <p:spPr>
          <a:xfrm>
            <a:off x="483768" y="1827126"/>
            <a:ext cx="10603332" cy="42219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all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it-IT" dirty="0"/>
              <a:t>Repository</a:t>
            </a:r>
          </a:p>
          <a:p>
            <a:pPr marL="457200" indent="-457200">
              <a:buFontTx/>
              <a:buChar char="-"/>
            </a:pPr>
            <a:endParaRPr lang="it-IT" dirty="0"/>
          </a:p>
          <a:p>
            <a:pPr marL="457200" indent="-457200">
              <a:buFontTx/>
              <a:buChar char="-"/>
            </a:pPr>
            <a:r>
              <a:rPr lang="it-IT" dirty="0"/>
              <a:t>Docker-compose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+ Azure-pipelines: </a:t>
            </a:r>
            <a:r>
              <a:rPr lang="it-IT" sz="1600" dirty="0"/>
              <a:t>cosa sono e perché insieme</a:t>
            </a:r>
          </a:p>
          <a:p>
            <a:pPr marL="457200" indent="-457200">
              <a:buFontTx/>
              <a:buChar char="-"/>
            </a:pPr>
            <a:endParaRPr lang="it-IT" sz="1600" dirty="0"/>
          </a:p>
          <a:p>
            <a:pPr marL="457200" indent="-457200">
              <a:buFontTx/>
              <a:buChar char="-"/>
            </a:pPr>
            <a:endParaRPr lang="it-IT" sz="1600" dirty="0"/>
          </a:p>
          <a:p>
            <a:pPr marL="457200" indent="-457200">
              <a:buFontTx/>
              <a:buChar char="-"/>
            </a:pPr>
            <a:r>
              <a:rPr lang="it-IT" dirty="0"/>
              <a:t>Scenari</a:t>
            </a:r>
          </a:p>
          <a:p>
            <a:pPr marL="457200" indent="-457200">
              <a:buFontTx/>
              <a:buChar char="-"/>
            </a:pPr>
            <a:endParaRPr lang="it-IT" dirty="0"/>
          </a:p>
          <a:p>
            <a:pPr marL="914400" lvl="1" indent="-457200">
              <a:buFontTx/>
              <a:buChar char="-"/>
            </a:pPr>
            <a:r>
              <a:rPr lang="it-IT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Integration tests: </a:t>
            </a:r>
            <a:r>
              <a:rPr lang="it-IT" sz="12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database server or memory database?</a:t>
            </a:r>
            <a:br>
              <a:rPr lang="it-IT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</a:br>
            <a:endParaRPr lang="it-IT" b="1" cap="all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502040204020203" pitchFamily="34" charset="0"/>
              <a:ea typeface="+mj-ea"/>
              <a:cs typeface="Segoe UI Semibold" panose="020B0502040204020203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it-IT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E2e tests project: </a:t>
            </a:r>
            <a:r>
              <a:rPr lang="it-IT" sz="12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la mia api e’ testata? Quanto? </a:t>
            </a:r>
          </a:p>
          <a:p>
            <a:pPr marL="914400" lvl="1" indent="-457200">
              <a:buFontTx/>
              <a:buChar char="-"/>
            </a:pPr>
            <a:endParaRPr lang="it-IT" b="1" cap="all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502040204020203" pitchFamily="34" charset="0"/>
              <a:ea typeface="+mj-ea"/>
              <a:cs typeface="Segoe UI Semibold" panose="020B0502040204020203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it-IT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Load tests + analisi memoria: </a:t>
            </a:r>
            <a:r>
              <a:rPr lang="it-IT" sz="12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esperimenti</a:t>
            </a:r>
            <a:endParaRPr lang="it-IT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000" dirty="0"/>
              <a:t>sCENARIO 1 – integration tests – api + sqlserver + tests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BE659-35D8-4375-839C-4A8003933E2B}"/>
              </a:ext>
            </a:extLst>
          </p:cNvPr>
          <p:cNvSpPr txBox="1"/>
          <p:nvPr/>
        </p:nvSpPr>
        <p:spPr>
          <a:xfrm>
            <a:off x="581192" y="1877271"/>
            <a:ext cx="8735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https://dev.azure.com/massimiliano-balestrieri/docker-compose-labs/_git/docker-compose-labs/pullrequest/2</a:t>
            </a:r>
            <a:endParaRPr lang="it-IT" dirty="0"/>
          </a:p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5A850-B334-435F-8058-50BFBD04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8" y="3102771"/>
            <a:ext cx="4429359" cy="2851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D335E0-9193-471B-93E6-94DCDC16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246" y="3102771"/>
            <a:ext cx="3105840" cy="2316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A9E1A9-91FF-4118-86D5-E2BE1BB2850C}"/>
              </a:ext>
            </a:extLst>
          </p:cNvPr>
          <p:cNvSpPr txBox="1"/>
          <p:nvPr/>
        </p:nvSpPr>
        <p:spPr>
          <a:xfrm>
            <a:off x="583150" y="2592584"/>
            <a:ext cx="169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8CAD7-AC41-475C-B938-DA78BD3ECA84}"/>
              </a:ext>
            </a:extLst>
          </p:cNvPr>
          <p:cNvSpPr txBox="1"/>
          <p:nvPr/>
        </p:nvSpPr>
        <p:spPr>
          <a:xfrm>
            <a:off x="5145241" y="2615935"/>
            <a:ext cx="26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DATABASE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1653D2-9D25-4D9D-8B07-61DA1C0AF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655" y="3102771"/>
            <a:ext cx="3203268" cy="2316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3CC1C6-962D-4D36-80BF-DBD37899167A}"/>
              </a:ext>
            </a:extLst>
          </p:cNvPr>
          <p:cNvSpPr txBox="1"/>
          <p:nvPr/>
        </p:nvSpPr>
        <p:spPr>
          <a:xfrm>
            <a:off x="8517655" y="2615935"/>
            <a:ext cx="26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 TESTS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432B-C037-4E52-9E39-B939EB313171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6"/>
              </a:rPr>
              <a:t>https://dev.azure.com/massimiliano-balestrieri/docker-compose-labs</a:t>
            </a:r>
            <a:endParaRPr lang="it-IT" dirty="0"/>
          </a:p>
        </p:txBody>
      </p:sp>
      <p:pic>
        <p:nvPicPr>
          <p:cNvPr id="2050" name="Picture 2" descr="Il buono, il brutto, il cattivo: Amazon.it: Clint Eastwood, Eli Wallach,  Luigi Pistilli, Lee Van Cleef, Aldo Giuffre', Sergio Leone, Clint Eastwood,  Eli Wallach: Film e TV">
            <a:extLst>
              <a:ext uri="{FF2B5EF4-FFF2-40B4-BE49-F238E27FC236}">
                <a16:creationId xmlns:a16="http://schemas.microsoft.com/office/drawing/2014/main" id="{4F2F137F-F358-4238-AEB6-7DAF83E5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152" y="0"/>
            <a:ext cx="2170515" cy="31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01ACE-9E4A-421E-9B7F-D2299062478C}"/>
              </a:ext>
            </a:extLst>
          </p:cNvPr>
          <p:cNvSpPr txBox="1"/>
          <p:nvPr/>
        </p:nvSpPr>
        <p:spPr>
          <a:xfrm>
            <a:off x="362117" y="104712"/>
            <a:ext cx="10822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https://dev.azure.com/massimiliano-balestrieri/docker-compose-labs/_git/docker-compose-labs/pullrequest/4</a:t>
            </a:r>
            <a:endParaRPr lang="it-IT" sz="1400" dirty="0"/>
          </a:p>
          <a:p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07E-687F-426B-9C1F-30FECCAE2DF1}"/>
              </a:ext>
            </a:extLst>
          </p:cNvPr>
          <p:cNvSpPr txBox="1"/>
          <p:nvPr/>
        </p:nvSpPr>
        <p:spPr>
          <a:xfrm>
            <a:off x="553424" y="752054"/>
            <a:ext cx="723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ARCHITETTURA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2B171-BCA8-4AA7-AFEF-3F78DAA2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28" y="752054"/>
            <a:ext cx="6980515" cy="5024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F90EA-65E6-4442-9716-EA92813F2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30" y="627932"/>
            <a:ext cx="355640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</a:t>
            </a:r>
            <a:r>
              <a:rPr lang="it-IT" dirty="0"/>
              <a:t>2</a:t>
            </a:r>
            <a:r>
              <a:rPr lang="it-IT" sz="2800" dirty="0"/>
              <a:t> – E2E TESTS – METRICHE COPERTURA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6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F5DBC-B6F6-447B-9971-8215F783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45" y="1856994"/>
            <a:ext cx="4182745" cy="1868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F55C2-9571-4226-8536-96B26C31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099" y="1856994"/>
            <a:ext cx="4037327" cy="3981831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257E1E44-8EE7-4868-9438-5D2DD2AC4763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4"/>
              </a:rPr>
              <a:t>https://dev.azure.com/massimiliano-balestrieri/docker-compose-labs/_git/docker-compose-labs/pullrequest/7</a:t>
            </a:r>
            <a:endParaRPr lang="it-IT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8CD0E1-236B-4FE0-8AE9-DEEE63B78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74" y="1856994"/>
            <a:ext cx="295316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3 – LOAD TESTS – AUTOMAZIONE + BOTTLENECKS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7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311EF-73D3-4775-8600-A5EA217C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38" y="1940554"/>
            <a:ext cx="6615395" cy="4023280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53D35CE2-3D4D-4F17-85D0-CF61F50C7494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4"/>
              </a:rPr>
              <a:t>https://dev.azure.com/massimiliano-balestrieri/docker-compose-labs/_git/docker-compose-labs/pullrequest/11</a:t>
            </a:r>
            <a:endParaRPr lang="it-IT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C2E73-7FB4-4D82-B5E5-6CAEB91BC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2" y="1859821"/>
            <a:ext cx="4794736" cy="41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248B48-5A4F-48DD-8D31-9AE0D0D9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35" y="1866899"/>
            <a:ext cx="5766308" cy="335192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193651" cy="1013800"/>
          </a:xfrm>
        </p:spPr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4 – MEMORY TRAFFIC PROFILING: JETBRAINS CLI TOOLS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8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444546-90B9-4EE8-A7D0-EA413FEC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7" y="4282401"/>
            <a:ext cx="6374168" cy="1594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666E5-08C0-40D8-A018-366CE45B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7" y="2236062"/>
            <a:ext cx="5354515" cy="1640532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D1304B6-0213-4B3C-AD0D-33DBBBDEE8FC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https://dev.azure.com/massimiliano-balestrieri/docker-compose-labs/_git/docker-compose-labs/pullrequest/13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1515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34557-D65B-406D-B382-6EC73E2B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9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8EF8E-33B9-4F8D-87F2-1C465D6D0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6" name="Online Media 5" title="Ritorno al Futuro: ‘Scena Iniziale’ (Michael J. Fox/Christopher Lloyd) - 1985 (Clip)">
            <a:hlinkClick r:id="" action="ppaction://media"/>
            <a:extLst>
              <a:ext uri="{FF2B5EF4-FFF2-40B4-BE49-F238E27FC236}">
                <a16:creationId xmlns:a16="http://schemas.microsoft.com/office/drawing/2014/main" id="{BE262C14-B0CE-4AFF-B2E3-A5C73950CC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26626" y="668197"/>
            <a:ext cx="8938747" cy="5050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A39560-0258-4178-97AD-35EAC892A2EA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https://dev.azure.com/massimiliano-balestrieri/docker-compose-labs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81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ividendi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51550BC4C8BE48A57C65C03BF17DA3" ma:contentTypeVersion="7" ma:contentTypeDescription="Creare un nuovo documento." ma:contentTypeScope="" ma:versionID="f409bab1efa983d48791b4ec22b42eec">
  <xsd:schema xmlns:xsd="http://www.w3.org/2001/XMLSchema" xmlns:xs="http://www.w3.org/2001/XMLSchema" xmlns:p="http://schemas.microsoft.com/office/2006/metadata/properties" xmlns:ns2="e893b00e-3233-4d9d-8aa1-98ce69f87374" targetNamespace="http://schemas.microsoft.com/office/2006/metadata/properties" ma:root="true" ma:fieldsID="dc4f1a0d85b69ac245059f1beaa6286b" ns2:_="">
    <xsd:import namespace="e893b00e-3233-4d9d-8aa1-98ce69f87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3b00e-3233-4d9d-8aa1-98ce69f87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4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5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Props1.xml><?xml version="1.0" encoding="utf-8"?>
<ds:datastoreItem xmlns:ds="http://schemas.openxmlformats.org/officeDocument/2006/customXml" ds:itemID="{50A4EBA5-F35E-4CBC-8807-7E0B9CD68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3b00e-3233-4d9d-8aa1-98ce69f87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21CA4C-6139-427A-B665-D2E4AD74AA09}">
  <ds:schemaRefs>
    <ds:schemaRef ds:uri="http://www.w3.org/XML/1998/namespace"/>
    <ds:schemaRef ds:uri="cfbde86f-dcd5-4452-aab1-67d652e77ce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4B3D3B3-F450-40FD-91A3-344B00B6379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E31148C-3C42-4D9E-BA34-62840972BE0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A4938DA-9E08-497F-A2BB-02204417F3F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38DC7D4-C757-4424-80AD-A20ACB065624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B1B4047F-4D81-2F4D-9729-32F76D9BCC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</TotalTime>
  <Words>302</Words>
  <Application>Microsoft Office PowerPoint</Application>
  <PresentationFormat>Widescreen</PresentationFormat>
  <Paragraphs>48</Paragraphs>
  <Slides>9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Century Gothic</vt:lpstr>
      <vt:lpstr>Raleway</vt:lpstr>
      <vt:lpstr>Segoe UI</vt:lpstr>
      <vt:lpstr>Segoe UI Black</vt:lpstr>
      <vt:lpstr>Segoe UI Light</vt:lpstr>
      <vt:lpstr>Segoe UI Semibold</vt:lpstr>
      <vt:lpstr>Segoe UI Semilight</vt:lpstr>
      <vt:lpstr>Wingdings 2</vt:lpstr>
      <vt:lpstr>Dividendi</vt:lpstr>
      <vt:lpstr>PowerPoint Presentation</vt:lpstr>
      <vt:lpstr>Docker compose | Azure Pipelines</vt:lpstr>
      <vt:lpstr>agenda</vt:lpstr>
      <vt:lpstr>Perche’ DOCKER compose in build? sCENARIO 1 – integration tests – api + sqlserver + tests </vt:lpstr>
      <vt:lpstr>PowerPoint Presentation</vt:lpstr>
      <vt:lpstr>Perche’ DOCKER compose in build? sCENARIO 2 – E2E TESTS – METRICHE COPERTURA </vt:lpstr>
      <vt:lpstr>Perche’ DOCKER compose in build? sCENARIO 3 – LOAD TESTS – AUTOMAZIONE + BOTTLENECKS </vt:lpstr>
      <vt:lpstr>Perche’ DOCKER compose in build? sCENARIO 4 – MEMORY TRAFFIC PROFILING: JETBRAINS CLI TOOLS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Attività di digital marketing</dc:title>
  <dc:creator>Massimiliano Balestrieri</dc:creator>
  <cp:lastModifiedBy>Massimiliano Balestrieri</cp:lastModifiedBy>
  <cp:revision>107</cp:revision>
  <dcterms:modified xsi:type="dcterms:W3CDTF">2021-04-10T11:04:56Z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0x0101005351550BC4C8BE48A57C65C03BF17DA3</vt:lpwstr>
  </property>
  <property fmtid="{D5CDD505-2E9C-101B-9397-08002B2CF9AE}" pid="3" name="Tfs.IsStoryboard">
    <vt:bool>true</vt:bool>
  </property>
  <property fmtid="{D5CDD505-2E9C-101B-9397-08002B2CF9AE}" pid="4" name="AuthorIds_UIVersion_1024">
    <vt:lpwstr>18</vt:lpwstr>
  </property>
  <property fmtid="{D5CDD505-2E9C-101B-9397-08002B2CF9AE}" pid="5" name="AuthorIds_UIVersion_2048">
    <vt:lpwstr>11</vt:lpwstr>
  </property>
  <property fmtid="{D5CDD505-2E9C-101B-9397-08002B2CF9AE}" pid="6" name="Tfs.LastKnownPath">
    <vt:lpwstr>https://welol.sharepoint.com/sites/MarketingandCommunication/Shared Documents/General/12_EVENTI/GAB/2021/PresentazioneGlobalAzure2021-TORINO.pptx</vt:lpwstr>
  </property>
</Properties>
</file>