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58" r:id="rId2"/>
    <p:sldId id="460" r:id="rId3"/>
    <p:sldId id="461" r:id="rId4"/>
    <p:sldId id="462" r:id="rId5"/>
    <p:sldId id="463" r:id="rId6"/>
    <p:sldId id="467" r:id="rId7"/>
    <p:sldId id="464" r:id="rId8"/>
    <p:sldId id="465" r:id="rId9"/>
    <p:sldId id="459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529718"/>
            <a:ext cx="8229601" cy="408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20193"/>
            <a:ext cx="8455025" cy="41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598487"/>
            <a:ext cx="7848600" cy="40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66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838200"/>
            <a:ext cx="3692525" cy="36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769938"/>
            <a:ext cx="4152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66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29718"/>
            <a:ext cx="6940405" cy="425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838200"/>
            <a:ext cx="3692525" cy="36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769938"/>
            <a:ext cx="4152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03" y="1917160"/>
            <a:ext cx="176444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2514600"/>
            <a:ext cx="838200" cy="279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17537"/>
            <a:ext cx="8305800" cy="41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90800" y="2133600"/>
            <a:ext cx="16002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172" name="Picture 4" descr="Cancelled, close, delete, exit, no, reject, wro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7" y="2258218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1" y="2847181"/>
            <a:ext cx="1143000" cy="125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>
            <a:endCxn id="7173" idx="1"/>
          </p:cNvCxnSpPr>
          <p:nvPr/>
        </p:nvCxnSpPr>
        <p:spPr>
          <a:xfrm>
            <a:off x="2619375" y="3473691"/>
            <a:ext cx="145732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56" y="3581400"/>
            <a:ext cx="588963" cy="60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What is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" y="750888"/>
            <a:ext cx="8321675" cy="398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43800" y="47086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https://www.udemy.com/course/introduction-to-apis-rest-api-graphql-soap-web-services-grpc/learn/lecture/19537442#overview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83302</TotalTime>
  <Words>55</Words>
  <Application>Microsoft Office PowerPoint</Application>
  <PresentationFormat>Custom</PresentationFormat>
  <Paragraphs>19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9202</cp:revision>
  <dcterms:created xsi:type="dcterms:W3CDTF">2006-08-16T00:00:00Z</dcterms:created>
  <dcterms:modified xsi:type="dcterms:W3CDTF">2020-06-11T12:13:05Z</dcterms:modified>
</cp:coreProperties>
</file>