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58" r:id="rId2"/>
    <p:sldId id="460" r:id="rId3"/>
    <p:sldId id="462" r:id="rId4"/>
    <p:sldId id="461" r:id="rId5"/>
    <p:sldId id="463" r:id="rId6"/>
    <p:sldId id="466" r:id="rId7"/>
    <p:sldId id="467" r:id="rId8"/>
    <p:sldId id="459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8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6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8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4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1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8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990600"/>
            <a:ext cx="7564128" cy="36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" y="1295400"/>
            <a:ext cx="2876951" cy="3019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975" y="1066800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Request Message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63533"/>
            <a:ext cx="5096609" cy="21044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V="1">
            <a:off x="2438400" y="990600"/>
            <a:ext cx="1066800" cy="6858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981" y="2971800"/>
            <a:ext cx="4374682" cy="1636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2590800" y="2177764"/>
            <a:ext cx="907181" cy="161209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698" y="2829025"/>
            <a:ext cx="4686701" cy="2108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42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42" y="418053"/>
            <a:ext cx="4260717" cy="23642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4" y="1295400"/>
            <a:ext cx="2876951" cy="3019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975" y="1066800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Request Message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58084" y="1600200"/>
            <a:ext cx="1510799" cy="109653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41" y="2941176"/>
            <a:ext cx="4260717" cy="1972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2458084" y="3429000"/>
            <a:ext cx="1533257" cy="49826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524000"/>
            <a:ext cx="6125175" cy="32391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307975" y="1066800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Request Message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07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4" y="899606"/>
            <a:ext cx="3449086" cy="3440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975" y="594806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Response Message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705" y="491618"/>
            <a:ext cx="4495800" cy="25788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2" name="Straight Arrow Connector 11"/>
          <p:cNvCxnSpPr/>
          <p:nvPr/>
        </p:nvCxnSpPr>
        <p:spPr>
          <a:xfrm>
            <a:off x="3363877" y="1371600"/>
            <a:ext cx="1077948" cy="3048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705" y="3305273"/>
            <a:ext cx="3858312" cy="1571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6" name="Straight Arrow Connector 15"/>
          <p:cNvCxnSpPr/>
          <p:nvPr/>
        </p:nvCxnSpPr>
        <p:spPr>
          <a:xfrm>
            <a:off x="3200400" y="2110868"/>
            <a:ext cx="1241425" cy="17753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4" y="899606"/>
            <a:ext cx="3449086" cy="3440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975" y="594806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Response Message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endCxn id="4" idx="1"/>
          </p:cNvCxnSpPr>
          <p:nvPr/>
        </p:nvCxnSpPr>
        <p:spPr>
          <a:xfrm flipV="1">
            <a:off x="3276600" y="1752103"/>
            <a:ext cx="914400" cy="8676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50699"/>
            <a:ext cx="4648200" cy="26028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12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975" y="594806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Response Message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83" y="1032251"/>
            <a:ext cx="5820587" cy="2743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066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https://www.udemy.com/course/introduction-to-apis-rest-api-graphql-soap-web-services-grpc/learn/lecture/18902264#overview</a:t>
            </a:r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83481</TotalTime>
  <Words>53</Words>
  <Application>Microsoft Office PowerPoint</Application>
  <PresentationFormat>Custom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9245</cp:revision>
  <dcterms:created xsi:type="dcterms:W3CDTF">2006-08-16T00:00:00Z</dcterms:created>
  <dcterms:modified xsi:type="dcterms:W3CDTF">2020-08-24T12:35:37Z</dcterms:modified>
</cp:coreProperties>
</file>