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58" r:id="rId2"/>
    <p:sldId id="460" r:id="rId3"/>
    <p:sldId id="461" r:id="rId4"/>
    <p:sldId id="462" r:id="rId5"/>
    <p:sldId id="463" r:id="rId6"/>
    <p:sldId id="45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7" y="1041809"/>
            <a:ext cx="5711825" cy="821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3600"/>
            <a:ext cx="1917866" cy="20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2" y="769938"/>
            <a:ext cx="8074025" cy="39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774751"/>
            <a:ext cx="8074025" cy="39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914400"/>
            <a:ext cx="7835900" cy="38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769938"/>
            <a:ext cx="850701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https://www.udemy.com/course/introduction-to-apis-rest-api-graphql-soap-web-services-grpc/learn/lecture/19945844#overview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83495</TotalTime>
  <Words>27</Words>
  <Application>Microsoft Office PowerPoint</Application>
  <PresentationFormat>Custom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9257</cp:revision>
  <dcterms:created xsi:type="dcterms:W3CDTF">2006-08-16T00:00:00Z</dcterms:created>
  <dcterms:modified xsi:type="dcterms:W3CDTF">2020-08-26T14:26:49Z</dcterms:modified>
</cp:coreProperties>
</file>