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58" r:id="rId2"/>
    <p:sldId id="460" r:id="rId3"/>
    <p:sldId id="461" r:id="rId4"/>
    <p:sldId id="459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99" d="100"/>
          <a:sy n="99" d="100"/>
        </p:scale>
        <p:origin x="696" y="96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8/27/2020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577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48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22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osia.org/search?q=acto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23853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What are </a:t>
            </a:r>
            <a:r>
              <a:rPr lang="en-US" sz="1200" dirty="0"/>
              <a:t>Q</a:t>
            </a:r>
            <a:r>
              <a:rPr lang="en-US" sz="1200" dirty="0" smtClean="0"/>
              <a:t>uery Parameters?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7" descr="List - Free interface icon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75" y="617538"/>
            <a:ext cx="7811590" cy="3038899"/>
          </a:xfrm>
          <a:prstGeom prst="rect">
            <a:avLst/>
          </a:prstGeom>
        </p:spPr>
      </p:pic>
      <p:sp>
        <p:nvSpPr>
          <p:cNvPr id="7" name="Right Brace 6"/>
          <p:cNvSpPr/>
          <p:nvPr/>
        </p:nvSpPr>
        <p:spPr>
          <a:xfrm rot="5400000">
            <a:off x="6566345" y="2211654"/>
            <a:ext cx="476451" cy="3048001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332" y="3937784"/>
            <a:ext cx="1076475" cy="2572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4970" y="4207946"/>
            <a:ext cx="2667000" cy="361894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endCxn id="11" idx="1"/>
          </p:cNvCxnSpPr>
          <p:nvPr/>
        </p:nvCxnSpPr>
        <p:spPr>
          <a:xfrm flipV="1">
            <a:off x="4899570" y="4066390"/>
            <a:ext cx="1366762" cy="35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77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23853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What are </a:t>
            </a:r>
            <a:r>
              <a:rPr lang="en-US" sz="1200" dirty="0"/>
              <a:t>Q</a:t>
            </a:r>
            <a:r>
              <a:rPr lang="en-US" sz="1200" dirty="0" smtClean="0"/>
              <a:t>uery Parameters?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7" descr="List - Free interface icon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75" y="1066800"/>
            <a:ext cx="7954485" cy="327705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80299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23853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What are </a:t>
            </a:r>
            <a:r>
              <a:rPr lang="en-US" sz="1200" dirty="0"/>
              <a:t>Q</a:t>
            </a:r>
            <a:r>
              <a:rPr lang="en-US" sz="1200" dirty="0" smtClean="0"/>
              <a:t>uery Parameters?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7" descr="List - Free interface icon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04538" y="2329934"/>
            <a:ext cx="3934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https://www.ecosia.org/search?q=actor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71800" y="3276600"/>
            <a:ext cx="2789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https://jobs.github.com/api</a:t>
            </a:r>
          </a:p>
        </p:txBody>
      </p:sp>
    </p:spTree>
    <p:extLst>
      <p:ext uri="{BB962C8B-B14F-4D97-AF65-F5344CB8AC3E}">
        <p14:creationId xmlns:p14="http://schemas.microsoft.com/office/powerpoint/2010/main" val="91599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23853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HTTP Message Structure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7" descr="List - Free interface icon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0" y="20529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https://www.udemy.com/course/introduction-to-apis-rest-api-graphql-soap-web-services-grpc/learn/lecture/19945554#overview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0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83515</TotalTime>
  <Words>31</Words>
  <Application>Microsoft Office PowerPoint</Application>
  <PresentationFormat>Custom</PresentationFormat>
  <Paragraphs>11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9259</cp:revision>
  <dcterms:created xsi:type="dcterms:W3CDTF">2006-08-16T00:00:00Z</dcterms:created>
  <dcterms:modified xsi:type="dcterms:W3CDTF">2020-08-27T08:19:52Z</dcterms:modified>
</cp:coreProperties>
</file>