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61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are </a:t>
            </a:r>
            <a:r>
              <a:rPr lang="en-US" sz="1200" dirty="0" smtClean="0"/>
              <a:t>Path </a:t>
            </a:r>
            <a:r>
              <a:rPr lang="en-US" sz="1200" dirty="0" smtClean="0"/>
              <a:t>Parameters?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3" y="780808"/>
            <a:ext cx="826885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are </a:t>
            </a:r>
            <a:r>
              <a:rPr lang="en-US" sz="1200" dirty="0"/>
              <a:t>Q</a:t>
            </a:r>
            <a:r>
              <a:rPr lang="en-US" sz="1200" dirty="0" smtClean="0"/>
              <a:t>uery Parameters?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71800" y="3276600"/>
            <a:ext cx="2333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https://openlibrary.org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9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https://www.udemy.com/course/introduction-to-apis-rest-api-graphql-soap-web-services-grpc/learn/lecture/19945594#overview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83541</TotalTime>
  <Words>22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9264</cp:revision>
  <dcterms:created xsi:type="dcterms:W3CDTF">2006-08-16T00:00:00Z</dcterms:created>
  <dcterms:modified xsi:type="dcterms:W3CDTF">2020-08-27T08:47:13Z</dcterms:modified>
</cp:coreProperties>
</file>