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58" r:id="rId2"/>
    <p:sldId id="460" r:id="rId3"/>
    <p:sldId id="461" r:id="rId4"/>
    <p:sldId id="45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9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2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35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3853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Headers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295400"/>
            <a:ext cx="2590031" cy="25329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520778"/>
            <a:ext cx="2895600" cy="231054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1828800" y="1828800"/>
            <a:ext cx="121920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86201" y="1828800"/>
            <a:ext cx="1447799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3853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Headers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838200"/>
            <a:ext cx="5158199" cy="38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9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3853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Headers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2" y="1723914"/>
            <a:ext cx="8573696" cy="1581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9000" y="838200"/>
            <a:ext cx="85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https://www.udemy.com/course/introduction-to-apis-rest-api-graphql-soap-web-services-grpc/learn/lecture/19945648#overview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83544</TotalTime>
  <Words>17</Words>
  <Application>Microsoft Office PowerPoint</Application>
  <PresentationFormat>Custom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9270</cp:revision>
  <dcterms:created xsi:type="dcterms:W3CDTF">2006-08-16T00:00:00Z</dcterms:created>
  <dcterms:modified xsi:type="dcterms:W3CDTF">2020-08-28T12:15:09Z</dcterms:modified>
</cp:coreProperties>
</file>