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0" r:id="rId2"/>
    <p:sldId id="461" r:id="rId3"/>
    <p:sldId id="45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9" d="100"/>
          <a:sy n="99" d="100"/>
        </p:scale>
        <p:origin x="69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1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2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Content – Type Header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295400"/>
            <a:ext cx="5907539" cy="111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2516912"/>
            <a:ext cx="3088139" cy="130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2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Content – Type Header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627" y="1390493"/>
            <a:ext cx="6058746" cy="22482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5600" y="1143000"/>
            <a:ext cx="85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explain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052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https://www.udemy.com/course/introduction-to-apis-rest-api-graphql-soap-web-services-grpc/learn/lecture/19945696#overview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0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83546</TotalTime>
  <Words>18</Words>
  <Application>Microsoft Office PowerPoint</Application>
  <PresentationFormat>Custom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9275</cp:revision>
  <dcterms:created xsi:type="dcterms:W3CDTF">2006-08-16T00:00:00Z</dcterms:created>
  <dcterms:modified xsi:type="dcterms:W3CDTF">2020-08-31T10:54:55Z</dcterms:modified>
</cp:coreProperties>
</file>