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0" r:id="rId2"/>
    <p:sldId id="461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3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Authorization Header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769938"/>
            <a:ext cx="7244433" cy="40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1143000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explain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43" y="1509572"/>
            <a:ext cx="583011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https://www.udemy.com/course/introduction-to-apis-rest-api-graphql-soap-web-services-grpc/learn/lecture/19945722#overview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83547</TotalTime>
  <Words>12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9278</cp:revision>
  <dcterms:created xsi:type="dcterms:W3CDTF">2006-08-16T00:00:00Z</dcterms:created>
  <dcterms:modified xsi:type="dcterms:W3CDTF">2020-09-01T11:00:33Z</dcterms:modified>
</cp:coreProperties>
</file>