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385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Cookie_Header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7391400" y="3810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4" y="914400"/>
            <a:ext cx="78956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1143000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200"/>
            <a:ext cx="589679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https://www.udemy.com/course/introduction-to-apis-rest-api-graphql-soap-web-services-grpc/learn/lecture/19945778#overview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83552</TotalTime>
  <Words>11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9281</cp:revision>
  <dcterms:created xsi:type="dcterms:W3CDTF">2006-08-16T00:00:00Z</dcterms:created>
  <dcterms:modified xsi:type="dcterms:W3CDTF">2020-09-02T10:38:28Z</dcterms:modified>
</cp:coreProperties>
</file>