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60" r:id="rId2"/>
    <p:sldId id="462" r:id="rId3"/>
    <p:sldId id="461" r:id="rId4"/>
    <p:sldId id="459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9" d="100"/>
          <a:sy n="99" d="100"/>
        </p:scale>
        <p:origin x="69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1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04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2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2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14800" y="23853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Body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7955815" y="38862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39" y="1371600"/>
            <a:ext cx="2876951" cy="30198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72390" y="1143000"/>
            <a:ext cx="1886094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HTTP Request Message</a:t>
            </a:r>
            <a:endParaRPr lang="en-US" sz="1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250" y="1219200"/>
            <a:ext cx="3449086" cy="34402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020911" y="914400"/>
            <a:ext cx="1992277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HTTP Response Message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758484" y="3040781"/>
            <a:ext cx="12192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239000" y="3048000"/>
            <a:ext cx="12192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52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14800" y="23853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Body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7391400" y="38100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838200"/>
            <a:ext cx="7464425" cy="362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9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95600" y="1143000"/>
            <a:ext cx="85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explain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600200"/>
            <a:ext cx="5896798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052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https://www.udemy.com/course/introduction-to-apis-rest-api-graphql-soap-web-services-grpc/learn/lecture/19945794#overview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0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83557</TotalTime>
  <Words>21</Words>
  <Application>Microsoft Office PowerPoint</Application>
  <PresentationFormat>Custom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9285</cp:revision>
  <dcterms:created xsi:type="dcterms:W3CDTF">2006-08-16T00:00:00Z</dcterms:created>
  <dcterms:modified xsi:type="dcterms:W3CDTF">2020-09-03T05:33:49Z</dcterms:modified>
</cp:coreProperties>
</file>