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60" r:id="rId2"/>
    <p:sldId id="462" r:id="rId3"/>
    <p:sldId id="463" r:id="rId4"/>
    <p:sldId id="464" r:id="rId5"/>
    <p:sldId id="461" r:id="rId6"/>
    <p:sldId id="459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9" d="100"/>
          <a:sy n="99" d="100"/>
        </p:scale>
        <p:origin x="69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1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0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Status Code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1" y="759511"/>
            <a:ext cx="3796168" cy="302585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584383" y="1988243"/>
            <a:ext cx="685800" cy="523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183" y="2131111"/>
            <a:ext cx="5391605" cy="18996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Status Code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586255"/>
            <a:ext cx="8630854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1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Status Code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583046"/>
            <a:ext cx="774490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3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Status Code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16" y="614097"/>
            <a:ext cx="675416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4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1143000"/>
            <a:ext cx="85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explain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600200"/>
            <a:ext cx="5896798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Message Structure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https://www.udemy.com/course/introduction-to-apis-rest-api-graphql-soap-web-services-grpc/learn/lecture/19945824#overview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83563</TotalTime>
  <Words>25</Words>
  <Application>Microsoft Office PowerPoint</Application>
  <PresentationFormat>Custom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9294</cp:revision>
  <dcterms:created xsi:type="dcterms:W3CDTF">2006-08-16T00:00:00Z</dcterms:created>
  <dcterms:modified xsi:type="dcterms:W3CDTF">2020-09-07T11:19:19Z</dcterms:modified>
</cp:coreProperties>
</file>