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4850" y="23853"/>
            <a:ext cx="23939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Make SOAP requests from Postman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https://www.udemy.com/course/introduction-to-apis-rest-api-graphql-soap-web-services-grpc/learn/lecture/19442652#overview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83563</TotalTime>
  <Words>13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9298</cp:revision>
  <dcterms:created xsi:type="dcterms:W3CDTF">2006-08-16T00:00:00Z</dcterms:created>
  <dcterms:modified xsi:type="dcterms:W3CDTF">2020-09-08T10:43:12Z</dcterms:modified>
</cp:coreProperties>
</file>