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62" r:id="rId2"/>
    <p:sldId id="461" r:id="rId3"/>
    <p:sldId id="459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886200" y="1331256"/>
            <a:ext cx="4800600" cy="2783544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946150" y="1300437"/>
            <a:ext cx="898526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/>
              <a:t>Client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429000" y="23853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Web Server Vs. API Server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6" y="339218"/>
            <a:ext cx="1724024" cy="264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9" descr="List Icons - Free Download, PNG and SVG"/>
          <p:cNvSpPr>
            <a:spLocks noChangeAspect="1" noChangeArrowheads="1"/>
          </p:cNvSpPr>
          <p:nvPr/>
        </p:nvSpPr>
        <p:spPr bwMode="auto">
          <a:xfrm>
            <a:off x="758185" y="11328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762421"/>
            <a:ext cx="2259320" cy="125636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23" name="AutoShape 14" descr="File, extension, html Free Icon of File Extension Names Vol 5 Icons"/>
          <p:cNvSpPr>
            <a:spLocks noChangeAspect="1" noChangeArrowheads="1"/>
          </p:cNvSpPr>
          <p:nvPr/>
        </p:nvSpPr>
        <p:spPr bwMode="auto">
          <a:xfrm>
            <a:off x="910585" y="1285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2" descr="Microsoft removes Google's Chrome installer from the Windows Store ..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177112"/>
            <a:ext cx="694685" cy="52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752205" y="994318"/>
            <a:ext cx="159742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Git</a:t>
            </a:r>
            <a:r>
              <a:rPr lang="en-US" sz="1200" dirty="0" err="1"/>
              <a:t>h</a:t>
            </a:r>
            <a:r>
              <a:rPr lang="en-US" sz="1200" dirty="0" err="1" smtClean="0"/>
              <a:t>ub</a:t>
            </a:r>
            <a:r>
              <a:rPr lang="en-US" sz="1200" dirty="0" smtClean="0"/>
              <a:t> Job Application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4114800" y="1809284"/>
            <a:ext cx="914400" cy="5813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Program to generate HTML</a:t>
            </a:r>
            <a:endParaRPr lang="en-US" sz="1050" dirty="0"/>
          </a:p>
        </p:txBody>
      </p:sp>
      <p:sp>
        <p:nvSpPr>
          <p:cNvPr id="24" name="Rectangle 23"/>
          <p:cNvSpPr/>
          <p:nvPr/>
        </p:nvSpPr>
        <p:spPr>
          <a:xfrm>
            <a:off x="5372100" y="1809283"/>
            <a:ext cx="914400" cy="5813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Search Program</a:t>
            </a:r>
            <a:endParaRPr lang="en-US" sz="105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595870" y="2099943"/>
            <a:ext cx="1518930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629400" y="2353308"/>
            <a:ext cx="914400" cy="5813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Program to query the database</a:t>
            </a:r>
            <a:endParaRPr lang="en-US" sz="1050" dirty="0"/>
          </a:p>
        </p:txBody>
      </p:sp>
      <p:cxnSp>
        <p:nvCxnSpPr>
          <p:cNvPr id="26" name="Straight Arrow Connector 25"/>
          <p:cNvCxnSpPr>
            <a:stCxn id="18" idx="3"/>
            <a:endCxn id="24" idx="1"/>
          </p:cNvCxnSpPr>
          <p:nvPr/>
        </p:nvCxnSpPr>
        <p:spPr>
          <a:xfrm flipV="1">
            <a:off x="5029200" y="2099944"/>
            <a:ext cx="342900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</p:cNvCxnSpPr>
          <p:nvPr/>
        </p:nvCxnSpPr>
        <p:spPr>
          <a:xfrm>
            <a:off x="6286500" y="2099944"/>
            <a:ext cx="723900" cy="2533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543800" y="2643968"/>
            <a:ext cx="762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nternet Icon. Internet Symbol. Wireless Technology. Vector ..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204" y="1125810"/>
            <a:ext cx="950595" cy="95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6" descr="Html, html fil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972" y="1874660"/>
            <a:ext cx="396028" cy="51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4114800" y="3018790"/>
            <a:ext cx="914400" cy="581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API Program</a:t>
            </a:r>
            <a:endParaRPr lang="en-US" sz="1050" dirty="0"/>
          </a:p>
        </p:txBody>
      </p:sp>
      <p:cxnSp>
        <p:nvCxnSpPr>
          <p:cNvPr id="33" name="Straight Arrow Connector 32"/>
          <p:cNvCxnSpPr>
            <a:stCxn id="38" idx="3"/>
            <a:endCxn id="24" idx="2"/>
          </p:cNvCxnSpPr>
          <p:nvPr/>
        </p:nvCxnSpPr>
        <p:spPr>
          <a:xfrm flipV="1">
            <a:off x="5029200" y="2390604"/>
            <a:ext cx="800100" cy="9188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36" idx="3"/>
            <a:endCxn id="38" idx="1"/>
          </p:cNvCxnSpPr>
          <p:nvPr/>
        </p:nvCxnSpPr>
        <p:spPr>
          <a:xfrm>
            <a:off x="2595870" y="2390606"/>
            <a:ext cx="1518930" cy="918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18" descr="Json Icon #268622 - Free Icons Librar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650" y="2643968"/>
            <a:ext cx="647701" cy="64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5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3853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How to use an API?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0375" y="895350"/>
            <a:ext cx="7464426" cy="36933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https://jobs.github.com/</a:t>
            </a:r>
            <a:r>
              <a:rPr lang="en-US" dirty="0">
                <a:solidFill>
                  <a:srgbClr val="FF0000"/>
                </a:solidFill>
              </a:rPr>
              <a:t>positions</a:t>
            </a:r>
            <a:r>
              <a:rPr lang="en-US" dirty="0"/>
              <a:t>?description=python&amp;location=new+york</a:t>
            </a:r>
          </a:p>
        </p:txBody>
      </p:sp>
      <p:sp>
        <p:nvSpPr>
          <p:cNvPr id="8" name="Rectangle 7"/>
          <p:cNvSpPr/>
          <p:nvPr/>
        </p:nvSpPr>
        <p:spPr>
          <a:xfrm>
            <a:off x="460374" y="3059668"/>
            <a:ext cx="8001000" cy="36933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https://jobs.github.com/</a:t>
            </a:r>
            <a:r>
              <a:rPr lang="en-US" dirty="0">
                <a:solidFill>
                  <a:srgbClr val="FF0000"/>
                </a:solidFill>
              </a:rPr>
              <a:t>positions.json</a:t>
            </a:r>
            <a:r>
              <a:rPr lang="en-US" dirty="0"/>
              <a:t>?description=python&amp;location=new+york</a:t>
            </a:r>
          </a:p>
        </p:txBody>
      </p:sp>
      <p:pic>
        <p:nvPicPr>
          <p:cNvPr id="10" name="Picture 16" descr="Html, html fi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09894"/>
            <a:ext cx="706570" cy="92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Json Icon #268622 - Free Icons Libra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550279"/>
            <a:ext cx="1060467" cy="106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9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7543800" y="470867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Before Spring Boot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20529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https://www.udemy.com/course/introduction-to-apis-rest-api-graphql-soap-web-services-grpc/learn/lecture/18670220#overview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0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83370</TotalTime>
  <Words>44</Words>
  <Application>Microsoft Office PowerPoint</Application>
  <PresentationFormat>Custom</PresentationFormat>
  <Paragraphs>15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9223</cp:revision>
  <dcterms:created xsi:type="dcterms:W3CDTF">2006-08-16T00:00:00Z</dcterms:created>
  <dcterms:modified xsi:type="dcterms:W3CDTF">2020-06-12T12:39:29Z</dcterms:modified>
</cp:coreProperties>
</file>