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0"/>
  </p:notesMasterIdLst>
  <p:sldIdLst>
    <p:sldId id="462" r:id="rId2"/>
    <p:sldId id="465" r:id="rId3"/>
    <p:sldId id="463" r:id="rId4"/>
    <p:sldId id="464" r:id="rId5"/>
    <p:sldId id="466" r:id="rId6"/>
    <p:sldId id="467" r:id="rId7"/>
    <p:sldId id="468" r:id="rId8"/>
    <p:sldId id="470" r:id="rId9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6200" y="23853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History of API</a:t>
            </a:r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2" descr="Why isn't code reused in Microsoft Dynamic CRM projects? – Hosk's ..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652826"/>
            <a:ext cx="1459569" cy="124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2173" y="465137"/>
            <a:ext cx="1326004" cy="76944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/>
              <a:t>1950</a:t>
            </a:r>
            <a:endParaRPr lang="en-US" sz="4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681401"/>
            <a:ext cx="3406775" cy="1190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1396504"/>
            <a:ext cx="2876550" cy="161156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4325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6200" y="23853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History of API</a:t>
            </a:r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2" descr="Why isn't code reused in Microsoft Dynamic CRM projects? – Hosk's ..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2173" y="465137"/>
            <a:ext cx="1326004" cy="76944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/>
              <a:t>1970</a:t>
            </a:r>
            <a:endParaRPr lang="en-US" sz="4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1524000"/>
            <a:ext cx="3648075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533525"/>
            <a:ext cx="3552825" cy="17145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1276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6200" y="23853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History of API</a:t>
            </a:r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1371600"/>
            <a:ext cx="8455025" cy="35523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307975" y="617536"/>
            <a:ext cx="8474075" cy="677863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dirty="0"/>
              <a:t>Remote Procedure Call</a:t>
            </a:r>
            <a:r>
              <a:rPr lang="en-US" sz="1100" dirty="0"/>
              <a:t> (</a:t>
            </a:r>
            <a:r>
              <a:rPr lang="en-US" sz="1100" b="1" dirty="0"/>
              <a:t>RPC</a:t>
            </a:r>
            <a:r>
              <a:rPr lang="en-US" sz="1100" dirty="0"/>
              <a:t>) is a protocol that one program can use to request a service from a program located in another computer on a network without having to understand the network's details. ... A </a:t>
            </a:r>
            <a:r>
              <a:rPr lang="en-US" sz="1100" b="1" dirty="0"/>
              <a:t>procedure call</a:t>
            </a:r>
            <a:r>
              <a:rPr lang="en-US" sz="1100" dirty="0"/>
              <a:t> is also sometimes known as a function </a:t>
            </a:r>
            <a:r>
              <a:rPr lang="en-US" sz="1100" b="1" dirty="0"/>
              <a:t>call</a:t>
            </a:r>
            <a:r>
              <a:rPr lang="en-US" sz="1100" dirty="0"/>
              <a:t> or a subroutine </a:t>
            </a:r>
            <a:r>
              <a:rPr lang="en-US" sz="1100" b="1" dirty="0"/>
              <a:t>call</a:t>
            </a:r>
            <a:r>
              <a:rPr lang="en-US" sz="1100" dirty="0"/>
              <a:t>. </a:t>
            </a:r>
            <a:r>
              <a:rPr lang="en-US" sz="1100" b="1" dirty="0"/>
              <a:t>RPC</a:t>
            </a:r>
            <a:r>
              <a:rPr lang="en-US" sz="1100" dirty="0"/>
              <a:t> uses the client-server model.</a:t>
            </a:r>
            <a:endParaRPr lang="en-US" sz="11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4361972"/>
            <a:ext cx="4772025" cy="5619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1" name="TextBox 10"/>
          <p:cNvSpPr txBox="1"/>
          <p:nvPr/>
        </p:nvSpPr>
        <p:spPr>
          <a:xfrm>
            <a:off x="0" y="-1587"/>
            <a:ext cx="915635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1980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592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6200" y="23853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History of API</a:t>
            </a:r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3050" y="355927"/>
            <a:ext cx="1223412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dirty="0" smtClean="0"/>
              <a:t>1998</a:t>
            </a:r>
            <a:endParaRPr lang="en-US" sz="4000" dirty="0"/>
          </a:p>
        </p:txBody>
      </p:sp>
      <p:pic>
        <p:nvPicPr>
          <p:cNvPr id="4098" name="Picture 2" descr="How to write XML-RPC cli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57400"/>
            <a:ext cx="4267200" cy="249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92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6200" y="23853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History of API</a:t>
            </a:r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9938"/>
            <a:ext cx="7769225" cy="3917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4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6200" y="23853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History of API</a:t>
            </a:r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3050" y="355927"/>
            <a:ext cx="1223412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dirty="0" smtClean="0"/>
              <a:t>1999</a:t>
            </a:r>
            <a:endParaRPr lang="en-US" sz="4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76400"/>
            <a:ext cx="5019675" cy="24479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84042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6200" y="23853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History of API</a:t>
            </a:r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74663"/>
            <a:ext cx="8472678" cy="420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66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6200" y="23853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History of API</a:t>
            </a:r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20529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https://www.udemy.com/course/introduction-to-apis-rest-api-graphql-soap-web-services-grpc/learn/lecture/18670210#overview</a:t>
            </a:r>
          </a:p>
        </p:txBody>
      </p:sp>
    </p:spTree>
    <p:extLst>
      <p:ext uri="{BB962C8B-B14F-4D97-AF65-F5344CB8AC3E}">
        <p14:creationId xmlns:p14="http://schemas.microsoft.com/office/powerpoint/2010/main" val="336239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83413</TotalTime>
  <Words>43</Words>
  <Application>Microsoft Office PowerPoint</Application>
  <PresentationFormat>Custom</PresentationFormat>
  <Paragraphs>23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9247</cp:revision>
  <dcterms:created xsi:type="dcterms:W3CDTF">2006-08-16T00:00:00Z</dcterms:created>
  <dcterms:modified xsi:type="dcterms:W3CDTF">2020-06-15T12:49:56Z</dcterms:modified>
</cp:coreProperties>
</file>