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75" r:id="rId2"/>
    <p:sldId id="476" r:id="rId3"/>
    <p:sldId id="477" r:id="rId4"/>
    <p:sldId id="47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9452" y="23853"/>
            <a:ext cx="179454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 Services Overview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5575" y="396102"/>
            <a:ext cx="8836025" cy="118276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term "web service" is often used to describe a service that a client (a computer) can call remotely over the internet, via web protocols like HTTP. Like calling a method, procedure or function which is running on a different machine than the client.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As </a:t>
            </a:r>
            <a:r>
              <a:rPr lang="en-US" sz="1200" dirty="0"/>
              <a:t>such web services are very similar to "remote procedure call" (or just "</a:t>
            </a:r>
            <a:r>
              <a:rPr lang="en-US" sz="1200" dirty="0" err="1"/>
              <a:t>remoting</a:t>
            </a:r>
            <a:r>
              <a:rPr lang="en-US" sz="1200" dirty="0"/>
              <a:t>") protocols, like Java's RMI, Windows DCOM, </a:t>
            </a:r>
            <a:r>
              <a:rPr lang="en-US" sz="1200" dirty="0" err="1"/>
              <a:t>Corba's</a:t>
            </a:r>
            <a:r>
              <a:rPr lang="en-US" sz="1200" dirty="0"/>
              <a:t> IIOP etc.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97" y="2590800"/>
            <a:ext cx="42672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55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9452" y="23853"/>
            <a:ext cx="179454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 Services Overview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5575" y="396102"/>
            <a:ext cx="8836025" cy="74689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Web services can also be used internally in an organizations network, as a way to allow many different applications to interact with each other. The standardized web service protocols then makes it easier to integrate the various applications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057400"/>
            <a:ext cx="5888037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5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131515"/>
            <a:ext cx="4581525" cy="291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9452" y="23853"/>
            <a:ext cx="179454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 Services Overview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5575" y="396102"/>
            <a:ext cx="8836025" cy="188989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main difference between a web service and a web site is, that a web site is typically intended for human consumption (human-to-computer interaction), whereas web services are typically intended for computer-to-computer interaction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 web application can contain both a graphical user interface for human users, as well as a set of web services for computer "users" (clients). For instance, a payment service like </a:t>
            </a:r>
            <a:r>
              <a:rPr lang="en-US" sz="1200" dirty="0" err="1"/>
              <a:t>Paypal</a:t>
            </a:r>
            <a:r>
              <a:rPr lang="en-US" sz="1200" dirty="0"/>
              <a:t> has both a graphical user interface for human users, as well as a set of web services through which you can have your own backend systems access the </a:t>
            </a:r>
            <a:r>
              <a:rPr lang="en-US" sz="1200" dirty="0" err="1"/>
              <a:t>Paypal</a:t>
            </a:r>
            <a:r>
              <a:rPr lang="en-US" sz="1200" dirty="0"/>
              <a:t> services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This </a:t>
            </a:r>
            <a:r>
              <a:rPr lang="en-US" sz="1200" dirty="0" smtClean="0"/>
              <a:t>below diagram shows </a:t>
            </a:r>
            <a:r>
              <a:rPr lang="en-US" sz="1200" dirty="0"/>
              <a:t>a web application that contains both a graphical user interface, and a web service interface (a set of web services exposing selected functions of the web application</a:t>
            </a:r>
            <a:r>
              <a:rPr lang="en-US" sz="1200" dirty="0" smtClean="0"/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226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9452" y="23853"/>
            <a:ext cx="179454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 Services Overview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5575" y="396102"/>
            <a:ext cx="8836025" cy="188989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multiple types of web services. Some web services a client calls to obtain some information. For instance, a client may call a weather web service to read weather information. These are typical read-only web services. A read-only web service may in practice send an empty request to the web service, which then sends the data back. So, even if a web service is read-only, the client might actually have to send some data (a minimal request) to the web service to obtain the data it wants to read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Other web services are more write-only kind of web services. For instance, you may transfer data to a web service at regular intervals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And then others are read-write services where it makes sense to both send data to the web service, and receive data back again.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8" y="2516187"/>
            <a:ext cx="33909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85" y="2611437"/>
            <a:ext cx="34861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19" y="3916362"/>
            <a:ext cx="2665413" cy="102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45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83489</TotalTime>
  <Words>434</Words>
  <Application>Microsoft Office PowerPoint</Application>
  <PresentationFormat>Custom</PresentationFormat>
  <Paragraphs>23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9275</cp:revision>
  <dcterms:created xsi:type="dcterms:W3CDTF">2006-08-16T00:00:00Z</dcterms:created>
  <dcterms:modified xsi:type="dcterms:W3CDTF">2020-06-17T12:31:31Z</dcterms:modified>
</cp:coreProperties>
</file>