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58" r:id="rId2"/>
    <p:sldId id="460" r:id="rId3"/>
    <p:sldId id="461" r:id="rId4"/>
    <p:sldId id="462" r:id="rId5"/>
    <p:sldId id="463" r:id="rId6"/>
    <p:sldId id="459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/>
          <p:nvPr/>
        </p:nvSpPr>
        <p:spPr>
          <a:xfrm>
            <a:off x="4305300" y="4038599"/>
            <a:ext cx="2352675" cy="469773"/>
          </a:xfrm>
          <a:prstGeom prst="wedgeRoundRectCallout">
            <a:avLst>
              <a:gd name="adj1" fmla="val 30177"/>
              <a:gd name="adj2" fmla="val -31744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Using HTTP Protocol Client send information from client to server.</a:t>
            </a:r>
            <a:endParaRPr lang="en-US" sz="12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331480" y="511175"/>
            <a:ext cx="898526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Why do we need </a:t>
            </a:r>
            <a:r>
              <a:rPr lang="en-US" sz="1200" dirty="0" smtClean="0"/>
              <a:t>HTTP?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6" y="1094740"/>
            <a:ext cx="1724024" cy="264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5811193" y="2028825"/>
            <a:ext cx="17326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400" y="1676400"/>
            <a:ext cx="65114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Request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72150" y="3048000"/>
            <a:ext cx="1771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3830" y="3162300"/>
            <a:ext cx="732893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Response</a:t>
            </a:r>
            <a:endParaRPr lang="en-US" sz="1100" dirty="0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9" descr="List Icons - Free Download, PNG and 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80" y="926142"/>
            <a:ext cx="5450195" cy="26241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3" name="AutoShape 14" descr="File, extension, html Free Icon of File Extension Names Vol 5 Icon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File:Http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230" y="2238211"/>
            <a:ext cx="1448531" cy="74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Why do we need </a:t>
            </a:r>
            <a:r>
              <a:rPr lang="en-US" sz="1200" dirty="0" smtClean="0"/>
              <a:t>HTTP?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617537"/>
            <a:ext cx="5667375" cy="2447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193675" y="3505200"/>
            <a:ext cx="4645026" cy="533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The internet cannot work without HTTP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APIs use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Why do we need </a:t>
            </a:r>
            <a:r>
              <a:rPr lang="en-US" sz="1200" dirty="0" smtClean="0"/>
              <a:t>HTTP?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636587"/>
            <a:ext cx="5130800" cy="370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81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Why do we need </a:t>
            </a:r>
            <a:r>
              <a:rPr lang="en-US" sz="1200" dirty="0" smtClean="0"/>
              <a:t>HTTP?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766888"/>
            <a:ext cx="6411913" cy="14954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5581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Why do we need </a:t>
            </a:r>
            <a:r>
              <a:rPr lang="en-US" sz="1200" dirty="0" smtClean="0"/>
              <a:t>HTTP?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Computer PC Full S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006419"/>
            <a:ext cx="231390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o just what is a &quot;Server&quot; anyway? - Ask Leo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77" y="2311219"/>
            <a:ext cx="1295400" cy="219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loud Computing Architecture Internet Computer Network Clip Art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77" y="2435044"/>
            <a:ext cx="2971800" cy="222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634577" y="2768419"/>
            <a:ext cx="472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558377" y="3979682"/>
            <a:ext cx="4876800" cy="7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8977" y="2339794"/>
            <a:ext cx="140166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Encrypted Message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07727" y="4116166"/>
            <a:ext cx="140166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Encrypted Message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108487" y="2229869"/>
            <a:ext cx="54393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506111" y="2025469"/>
            <a:ext cx="5837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Server</a:t>
            </a:r>
            <a:endParaRPr lang="en-US" sz="1200" dirty="0"/>
          </a:p>
        </p:txBody>
      </p:sp>
      <p:pic>
        <p:nvPicPr>
          <p:cNvPr id="6146" name="Picture 2" descr="File:HTTPS icon.pn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393" y="2239831"/>
            <a:ext cx="953846" cy="4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ile:HTTPS icon.pn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93" y="4126465"/>
            <a:ext cx="953846" cy="4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901519"/>
            <a:ext cx="5524500" cy="571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1" name="TextBox 20"/>
          <p:cNvSpPr txBox="1"/>
          <p:nvPr/>
        </p:nvSpPr>
        <p:spPr>
          <a:xfrm>
            <a:off x="1166236" y="1048769"/>
            <a:ext cx="140166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Encrypted Message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1" idx="3"/>
            <a:endCxn id="6147" idx="1"/>
          </p:cNvCxnSpPr>
          <p:nvPr/>
        </p:nvCxnSpPr>
        <p:spPr>
          <a:xfrm>
            <a:off x="2567902" y="1187269"/>
            <a:ext cx="4896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543800" y="47086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Before Spring Boot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https://www.udemy.com/course/introduction-to-apis-rest-api-graphql-soap-web-services-grpc/learn/lecture/18902254#overview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83366</TotalTime>
  <Words>73</Words>
  <Application>Microsoft Office PowerPoint</Application>
  <PresentationFormat>Custom</PresentationFormat>
  <Paragraphs>24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9224</cp:revision>
  <dcterms:created xsi:type="dcterms:W3CDTF">2006-08-16T00:00:00Z</dcterms:created>
  <dcterms:modified xsi:type="dcterms:W3CDTF">2020-06-17T13:14:28Z</dcterms:modified>
</cp:coreProperties>
</file>