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7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1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Web Service Interfaces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590800"/>
            <a:ext cx="5257800" cy="1447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Interface </a:t>
            </a:r>
            <a:r>
              <a:rPr lang="en-US" sz="1400" dirty="0"/>
              <a:t>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Operation Name(s) (if the service has more than one operation).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Operation Input Parameters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Operation Return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Service Message Format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Service Location (IP Address / URL)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60375" y="914400"/>
            <a:ext cx="7921625" cy="1219200"/>
          </a:xfrm>
          <a:prstGeom prst="wedgeRoundRectCallout">
            <a:avLst>
              <a:gd name="adj1" fmla="val -14636"/>
              <a:gd name="adj2" fmla="val 88553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If a web service is to be "callable" for clients from the outside world, the client need a description of the service interface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You can think of a service interface like an interface in Java or C#. The only extra information needed is where the service is located (IP address), and the message format used by the service. Here is what a service description should contain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955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83524</TotalTime>
  <Words>110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9291</cp:revision>
  <dcterms:created xsi:type="dcterms:W3CDTF">2006-08-16T00:00:00Z</dcterms:created>
  <dcterms:modified xsi:type="dcterms:W3CDTF">2020-08-24T10:28:04Z</dcterms:modified>
</cp:coreProperties>
</file>