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001717" y="7937"/>
            <a:ext cx="325717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Election for Primary - Replica Set Elections</a:t>
            </a:r>
            <a:endParaRPr lang="en-US" sz="1100" dirty="0"/>
          </a:p>
        </p:txBody>
      </p:sp>
      <p:sp>
        <p:nvSpPr>
          <p:cNvPr id="8" name="AutoShape 2" descr="Diagram of a 3 member replica set that consists of a primary and two secondaries. — Enlarged">
            <a:extLst>
              <a:ext uri="{FF2B5EF4-FFF2-40B4-BE49-F238E27FC236}">
                <a16:creationId xmlns:a16="http://schemas.microsoft.com/office/drawing/2014/main" id="{66EF5C37-02AF-4E2D-8D32-1973AF7C5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971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946F39-7B0A-4812-B1B1-6ECAB9FD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71600"/>
            <a:ext cx="683990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84257</TotalTime>
  <Words>8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9739</cp:revision>
  <dcterms:created xsi:type="dcterms:W3CDTF">2006-08-16T00:00:00Z</dcterms:created>
  <dcterms:modified xsi:type="dcterms:W3CDTF">2020-12-23T12:26:17Z</dcterms:modified>
</cp:coreProperties>
</file>