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1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581400" y="73223"/>
            <a:ext cx="143968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Replica Set Setup</a:t>
            </a:r>
            <a:endParaRPr lang="en-US" sz="1100" dirty="0"/>
          </a:p>
        </p:txBody>
      </p:sp>
      <p:sp>
        <p:nvSpPr>
          <p:cNvPr id="8" name="AutoShape 2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A6AF5747-13F4-4946-ACC1-F8D9597CB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6942" y="2057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68BA52AB-839A-4A3C-B9E0-377D3E42E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9342" y="220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91875-638A-42F1-B117-BE83A335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838200"/>
            <a:ext cx="4281883" cy="364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FFF8E-96DC-4026-9139-5608ACD6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174" y="4114800"/>
            <a:ext cx="1233535" cy="1954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B7460A-8928-4D1A-A12A-545A63FAE6AB}"/>
              </a:ext>
            </a:extLst>
          </p:cNvPr>
          <p:cNvCxnSpPr/>
          <p:nvPr/>
        </p:nvCxnSpPr>
        <p:spPr>
          <a:xfrm>
            <a:off x="5105400" y="274320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E31BC-B899-4A08-8BC5-AA171576B97B}"/>
              </a:ext>
            </a:extLst>
          </p:cNvPr>
          <p:cNvSpPr txBox="1"/>
          <p:nvPr/>
        </p:nvSpPr>
        <p:spPr>
          <a:xfrm>
            <a:off x="7271426" y="2572966"/>
            <a:ext cx="742511" cy="36933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Oplog</a:t>
            </a:r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581400" y="73223"/>
            <a:ext cx="143968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Replica Set Setup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7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84282</TotalTime>
  <Words>9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9755</cp:revision>
  <dcterms:created xsi:type="dcterms:W3CDTF">2006-08-16T00:00:00Z</dcterms:created>
  <dcterms:modified xsi:type="dcterms:W3CDTF">2021-02-03T08:18:52Z</dcterms:modified>
</cp:coreProperties>
</file>