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65" r:id="rId2"/>
    <p:sldId id="466" r:id="rId3"/>
    <p:sldId id="464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11/25/2020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617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693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055ADF-6EF8-494E-8FEF-F00CAE27ADBE}"/>
              </a:ext>
            </a:extLst>
          </p:cNvPr>
          <p:cNvSpPr/>
          <p:nvPr/>
        </p:nvSpPr>
        <p:spPr>
          <a:xfrm>
            <a:off x="2438400" y="7937"/>
            <a:ext cx="4572000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Model Tree Structures with Parent References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9C29E6-F000-4CF8-B398-7E630A41E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84" y="1146074"/>
            <a:ext cx="4824831" cy="345945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ED38B23E-F823-45CE-BAE6-2808CE0870A1}"/>
              </a:ext>
            </a:extLst>
          </p:cNvPr>
          <p:cNvSpPr/>
          <p:nvPr/>
        </p:nvSpPr>
        <p:spPr>
          <a:xfrm>
            <a:off x="3657600" y="576067"/>
            <a:ext cx="5193016" cy="1036013"/>
          </a:xfrm>
          <a:prstGeom prst="wedgeRectCallout">
            <a:avLst>
              <a:gd name="adj1" fmla="val -62380"/>
              <a:gd name="adj2" fmla="val 52055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Data model that describes a tree-like structure in MongoDB documents by storing references to “parent” nodes in children nodes.</a:t>
            </a:r>
          </a:p>
          <a:p>
            <a:endParaRPr lang="en-US" sz="1200" dirty="0"/>
          </a:p>
          <a:p>
            <a:r>
              <a:rPr lang="en-US" sz="1200" dirty="0"/>
              <a:t>The </a:t>
            </a:r>
            <a:r>
              <a:rPr lang="en-US" sz="1200" i="1" dirty="0"/>
              <a:t>Parent References</a:t>
            </a:r>
            <a:r>
              <a:rPr lang="en-US" sz="1200" dirty="0"/>
              <a:t> pattern stores each tree node in a document; in addition to the tree node, the document stores the id of the node’s parent.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291A1C-FCAF-4311-96CA-9C24E446AFEE}"/>
              </a:ext>
            </a:extLst>
          </p:cNvPr>
          <p:cNvSpPr txBox="1"/>
          <p:nvPr/>
        </p:nvSpPr>
        <p:spPr>
          <a:xfrm>
            <a:off x="155575" y="817075"/>
            <a:ext cx="1637436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Hierarchy of Categories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592946-F54B-4806-96ED-6D143B57352B}"/>
              </a:ext>
            </a:extLst>
          </p:cNvPr>
          <p:cNvSpPr/>
          <p:nvPr/>
        </p:nvSpPr>
        <p:spPr>
          <a:xfrm>
            <a:off x="5137737" y="3228113"/>
            <a:ext cx="3865279" cy="1569660"/>
          </a:xfrm>
          <a:prstGeom prst="rect">
            <a:avLst/>
          </a:prstGeom>
          <a:ln w="3175">
            <a:solidFill>
              <a:srgbClr val="C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err="1"/>
              <a:t>db.categories.insertMany</a:t>
            </a:r>
            <a:r>
              <a:rPr lang="en-US" sz="1200" dirty="0"/>
              <a:t>( [</a:t>
            </a:r>
          </a:p>
          <a:p>
            <a:r>
              <a:rPr lang="en-US" sz="1200" dirty="0"/>
              <a:t>   { _id: "MongoDB", parent: "Databases" },</a:t>
            </a:r>
          </a:p>
          <a:p>
            <a:r>
              <a:rPr lang="en-US" sz="1200" dirty="0"/>
              <a:t>   { _id: "</a:t>
            </a:r>
            <a:r>
              <a:rPr lang="en-US" sz="1200" dirty="0" err="1"/>
              <a:t>dbm</a:t>
            </a:r>
            <a:r>
              <a:rPr lang="en-US" sz="1200" dirty="0"/>
              <a:t>", parent: "Databases" },</a:t>
            </a:r>
          </a:p>
          <a:p>
            <a:r>
              <a:rPr lang="en-US" sz="1200" dirty="0"/>
              <a:t>   { _id: "Databases", parent: "Programming" },</a:t>
            </a:r>
          </a:p>
          <a:p>
            <a:r>
              <a:rPr lang="en-US" sz="1200" dirty="0"/>
              <a:t>   { _id: "Languages", parent: "Programming" },</a:t>
            </a:r>
          </a:p>
          <a:p>
            <a:r>
              <a:rPr lang="en-US" sz="1200" dirty="0"/>
              <a:t>   { _id: "Programming", parent: "Books" },</a:t>
            </a:r>
          </a:p>
          <a:p>
            <a:r>
              <a:rPr lang="en-US" sz="1200" dirty="0"/>
              <a:t>   { _id: "Books", parent: null }</a:t>
            </a:r>
          </a:p>
          <a:p>
            <a:r>
              <a:rPr lang="en-US" sz="1200" dirty="0"/>
              <a:t>] )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0CA4A391-C5CE-436B-AB11-833A0CABBFDA}"/>
              </a:ext>
            </a:extLst>
          </p:cNvPr>
          <p:cNvSpPr/>
          <p:nvPr/>
        </p:nvSpPr>
        <p:spPr>
          <a:xfrm>
            <a:off x="4038600" y="2380885"/>
            <a:ext cx="4964416" cy="651721"/>
          </a:xfrm>
          <a:prstGeom prst="wedgeRectCallout">
            <a:avLst>
              <a:gd name="adj1" fmla="val -17235"/>
              <a:gd name="adj2" fmla="val 81162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Below example models the tree using Parent References, storing the reference to the parent category in the field parent</a:t>
            </a:r>
          </a:p>
        </p:txBody>
      </p:sp>
    </p:spTree>
    <p:extLst>
      <p:ext uri="{BB962C8B-B14F-4D97-AF65-F5344CB8AC3E}">
        <p14:creationId xmlns:p14="http://schemas.microsoft.com/office/powerpoint/2010/main" val="4141976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055ADF-6EF8-494E-8FEF-F00CAE27ADBE}"/>
              </a:ext>
            </a:extLst>
          </p:cNvPr>
          <p:cNvSpPr/>
          <p:nvPr/>
        </p:nvSpPr>
        <p:spPr>
          <a:xfrm>
            <a:off x="2438400" y="7937"/>
            <a:ext cx="4572000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Model Tree Structures with Parent References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0DF7AC-B626-4BEB-BADE-8889C1103C24}"/>
              </a:ext>
            </a:extLst>
          </p:cNvPr>
          <p:cNvSpPr/>
          <p:nvPr/>
        </p:nvSpPr>
        <p:spPr>
          <a:xfrm>
            <a:off x="2667000" y="2191434"/>
            <a:ext cx="3654425" cy="646331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err="1"/>
              <a:t>db.categories.findOne</a:t>
            </a:r>
            <a:r>
              <a:rPr lang="en-US" sz="1200" dirty="0"/>
              <a:t>( { _id: "MongoDB" } ).parent</a:t>
            </a:r>
          </a:p>
          <a:p>
            <a:r>
              <a:rPr lang="en-US" sz="1200" dirty="0" err="1"/>
              <a:t>db.categories.createIndex</a:t>
            </a:r>
            <a:r>
              <a:rPr lang="en-US" sz="1200" dirty="0"/>
              <a:t>( { parent: 1 } )</a:t>
            </a:r>
          </a:p>
          <a:p>
            <a:r>
              <a:rPr lang="en-US" sz="1200" dirty="0" err="1"/>
              <a:t>db.categories.find</a:t>
            </a:r>
            <a:r>
              <a:rPr lang="en-US" sz="1200" dirty="0"/>
              <a:t>( { parent: "Databases" } )</a:t>
            </a:r>
          </a:p>
        </p:txBody>
      </p:sp>
    </p:spTree>
    <p:extLst>
      <p:ext uri="{BB962C8B-B14F-4D97-AF65-F5344CB8AC3E}">
        <p14:creationId xmlns:p14="http://schemas.microsoft.com/office/powerpoint/2010/main" val="903795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429000" y="48321"/>
            <a:ext cx="20574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Data Modelling in MongoDB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2FC081-F797-41A7-9D28-FD1C2256605E}"/>
              </a:ext>
            </a:extLst>
          </p:cNvPr>
          <p:cNvSpPr/>
          <p:nvPr/>
        </p:nvSpPr>
        <p:spPr>
          <a:xfrm>
            <a:off x="2286000" y="205293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https://docs.mongodb.com/manual/tutorial/model-embedded-one-to-one-relationships-between-documents/</a:t>
            </a:r>
          </a:p>
        </p:txBody>
      </p:sp>
    </p:spTree>
    <p:extLst>
      <p:ext uri="{BB962C8B-B14F-4D97-AF65-F5344CB8AC3E}">
        <p14:creationId xmlns:p14="http://schemas.microsoft.com/office/powerpoint/2010/main" val="40449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84324</TotalTime>
  <Words>240</Words>
  <Application>Microsoft Office PowerPoint</Application>
  <PresentationFormat>Custom</PresentationFormat>
  <Paragraphs>23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9879</cp:revision>
  <dcterms:created xsi:type="dcterms:W3CDTF">2006-08-16T00:00:00Z</dcterms:created>
  <dcterms:modified xsi:type="dcterms:W3CDTF">2020-11-25T14:41:23Z</dcterms:modified>
</cp:coreProperties>
</file>