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6"/>
  </p:notesMasterIdLst>
  <p:sldIdLst>
    <p:sldId id="465" r:id="rId2"/>
    <p:sldId id="466" r:id="rId3"/>
    <p:sldId id="467" r:id="rId4"/>
    <p:sldId id="464" r:id="rId5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 varScale="1">
        <p:scale>
          <a:sx n="98" d="100"/>
          <a:sy n="98" d="100"/>
        </p:scale>
        <p:origin x="726" y="156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11/30/2020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617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205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576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055ADF-6EF8-494E-8FEF-F00CAE27ADBE}"/>
              </a:ext>
            </a:extLst>
          </p:cNvPr>
          <p:cNvSpPr/>
          <p:nvPr/>
        </p:nvSpPr>
        <p:spPr>
          <a:xfrm>
            <a:off x="3276600" y="28327"/>
            <a:ext cx="2133600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One-To-One Relationship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DC57E9-9B77-4D30-9C56-360814376E3A}"/>
              </a:ext>
            </a:extLst>
          </p:cNvPr>
          <p:cNvSpPr/>
          <p:nvPr/>
        </p:nvSpPr>
        <p:spPr>
          <a:xfrm>
            <a:off x="762000" y="1143000"/>
            <a:ext cx="2438400" cy="10668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Customer	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65A92B-7A58-40F6-B170-83DC12E72B2D}"/>
              </a:ext>
            </a:extLst>
          </p:cNvPr>
          <p:cNvSpPr/>
          <p:nvPr/>
        </p:nvSpPr>
        <p:spPr>
          <a:xfrm>
            <a:off x="5562600" y="1143000"/>
            <a:ext cx="2438400" cy="10668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Address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78025A-DF6F-4E10-A407-9C3CB2EE6D79}"/>
              </a:ext>
            </a:extLst>
          </p:cNvPr>
          <p:cNvSpPr txBox="1"/>
          <p:nvPr/>
        </p:nvSpPr>
        <p:spPr>
          <a:xfrm>
            <a:off x="4145753" y="1491734"/>
            <a:ext cx="481222" cy="369332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1:1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D12322-0422-4F67-8E41-7DDB6BDBB441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3200400" y="1676400"/>
            <a:ext cx="945353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969DD1C-C73E-4405-A0A9-B28495EF0189}"/>
              </a:ext>
            </a:extLst>
          </p:cNvPr>
          <p:cNvCxnSpPr>
            <a:stCxn id="8" idx="3"/>
            <a:endCxn id="17" idx="1"/>
          </p:cNvCxnSpPr>
          <p:nvPr/>
        </p:nvCxnSpPr>
        <p:spPr>
          <a:xfrm>
            <a:off x="4626975" y="1676400"/>
            <a:ext cx="935625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F9E4858-AB71-4825-AE74-57BC5C2BDB39}"/>
              </a:ext>
            </a:extLst>
          </p:cNvPr>
          <p:cNvSpPr txBox="1"/>
          <p:nvPr/>
        </p:nvSpPr>
        <p:spPr>
          <a:xfrm>
            <a:off x="914400" y="2819401"/>
            <a:ext cx="2209800" cy="1323439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{</a:t>
            </a:r>
          </a:p>
          <a:p>
            <a:r>
              <a:rPr lang="en-US" sz="1600" dirty="0"/>
              <a:t>   name: ”Anil Ambani”,</a:t>
            </a:r>
          </a:p>
          <a:p>
            <a:r>
              <a:rPr lang="en-US" sz="1600" dirty="0"/>
              <a:t>   age: 45,</a:t>
            </a:r>
          </a:p>
          <a:p>
            <a:r>
              <a:rPr lang="en-US" sz="1600" dirty="0"/>
              <a:t>   business: ”Telecom”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6B6D88-266F-4972-B6DF-19550B0CE2C9}"/>
              </a:ext>
            </a:extLst>
          </p:cNvPr>
          <p:cNvSpPr txBox="1"/>
          <p:nvPr/>
        </p:nvSpPr>
        <p:spPr>
          <a:xfrm>
            <a:off x="5610017" y="2819401"/>
            <a:ext cx="2848183" cy="1323439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{</a:t>
            </a:r>
          </a:p>
          <a:p>
            <a:r>
              <a:rPr lang="en-US" sz="1600" dirty="0"/>
              <a:t>  street: ”20 Andheri East”,</a:t>
            </a:r>
          </a:p>
          <a:p>
            <a:r>
              <a:rPr lang="en-US" sz="1600" dirty="0"/>
              <a:t>  city: “Mumbai”,</a:t>
            </a:r>
          </a:p>
          <a:p>
            <a:r>
              <a:rPr lang="en-US" sz="1600" dirty="0"/>
              <a:t>  state: ”Maharashtra”</a:t>
            </a:r>
          </a:p>
          <a:p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41976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055ADF-6EF8-494E-8FEF-F00CAE27ADBE}"/>
              </a:ext>
            </a:extLst>
          </p:cNvPr>
          <p:cNvSpPr/>
          <p:nvPr/>
        </p:nvSpPr>
        <p:spPr>
          <a:xfrm>
            <a:off x="2971800" y="6146"/>
            <a:ext cx="2133600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One-To-One Relationship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10E9F4-6EAC-4416-B9F3-3AE5ACBB8BBB}"/>
              </a:ext>
            </a:extLst>
          </p:cNvPr>
          <p:cNvSpPr txBox="1"/>
          <p:nvPr/>
        </p:nvSpPr>
        <p:spPr>
          <a:xfrm>
            <a:off x="307975" y="1483548"/>
            <a:ext cx="3772730" cy="3046988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{</a:t>
            </a:r>
          </a:p>
          <a:p>
            <a:pPr lvl="1"/>
            <a:r>
              <a:rPr lang="en-US" sz="1600" dirty="0">
                <a:solidFill>
                  <a:srgbClr val="C00000"/>
                </a:solidFill>
              </a:rPr>
              <a:t>_id:100</a:t>
            </a:r>
            <a:r>
              <a:rPr lang="en-US" sz="1600" dirty="0"/>
              <a:t>,</a:t>
            </a:r>
          </a:p>
          <a:p>
            <a:pPr lvl="1"/>
            <a:r>
              <a:rPr lang="en-US" sz="1600" dirty="0"/>
              <a:t>name: ”Anil Ambani”,</a:t>
            </a:r>
          </a:p>
          <a:p>
            <a:pPr lvl="1"/>
            <a:r>
              <a:rPr lang="en-US" sz="1600" dirty="0"/>
              <a:t>age: 45,</a:t>
            </a:r>
          </a:p>
          <a:p>
            <a:pPr lvl="1"/>
            <a:r>
              <a:rPr lang="en-US" sz="1600" dirty="0"/>
              <a:t>business: ”Telecom”,</a:t>
            </a:r>
          </a:p>
          <a:p>
            <a:pPr lvl="1"/>
            <a:r>
              <a:rPr lang="en-US" sz="1600" dirty="0">
                <a:solidFill>
                  <a:srgbClr val="00B050"/>
                </a:solidFill>
              </a:rPr>
              <a:t>address:</a:t>
            </a:r>
          </a:p>
          <a:p>
            <a:pPr lvl="1"/>
            <a:r>
              <a:rPr lang="en-US" sz="1600" dirty="0">
                <a:solidFill>
                  <a:srgbClr val="00B050"/>
                </a:solidFill>
              </a:rPr>
              <a:t>{</a:t>
            </a:r>
          </a:p>
          <a:p>
            <a:pPr lvl="2"/>
            <a:r>
              <a:rPr lang="en-US" sz="1600" dirty="0">
                <a:solidFill>
                  <a:srgbClr val="00B050"/>
                </a:solidFill>
              </a:rPr>
              <a:t>  street: ”20 Andheri East”,</a:t>
            </a:r>
          </a:p>
          <a:p>
            <a:pPr lvl="2"/>
            <a:r>
              <a:rPr lang="en-US" sz="1600" dirty="0">
                <a:solidFill>
                  <a:srgbClr val="00B050"/>
                </a:solidFill>
              </a:rPr>
              <a:t>  city: “Mumbai”,</a:t>
            </a:r>
          </a:p>
          <a:p>
            <a:pPr lvl="2"/>
            <a:r>
              <a:rPr lang="en-US" sz="1600" dirty="0">
                <a:solidFill>
                  <a:srgbClr val="00B050"/>
                </a:solidFill>
              </a:rPr>
              <a:t>  state: ”Maharashtra”</a:t>
            </a:r>
          </a:p>
          <a:p>
            <a:pPr lvl="1"/>
            <a:r>
              <a:rPr lang="en-US" sz="1600" dirty="0">
                <a:solidFill>
                  <a:srgbClr val="00B050"/>
                </a:solidFill>
              </a:rPr>
              <a:t>}</a:t>
            </a:r>
          </a:p>
          <a:p>
            <a:r>
              <a:rPr lang="en-US" sz="1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99B44B-ACFC-4F93-9CC2-8D73136965AB}"/>
              </a:ext>
            </a:extLst>
          </p:cNvPr>
          <p:cNvSpPr txBox="1"/>
          <p:nvPr/>
        </p:nvSpPr>
        <p:spPr>
          <a:xfrm>
            <a:off x="5105400" y="9752"/>
            <a:ext cx="1010213" cy="30777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Embedding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929C94-3013-4961-9995-21FC958B30BB}"/>
              </a:ext>
            </a:extLst>
          </p:cNvPr>
          <p:cNvSpPr txBox="1"/>
          <p:nvPr/>
        </p:nvSpPr>
        <p:spPr>
          <a:xfrm>
            <a:off x="307975" y="1140539"/>
            <a:ext cx="892680" cy="30777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Customer</a:t>
            </a:r>
          </a:p>
        </p:txBody>
      </p:sp>
    </p:spTree>
    <p:extLst>
      <p:ext uri="{BB962C8B-B14F-4D97-AF65-F5344CB8AC3E}">
        <p14:creationId xmlns:p14="http://schemas.microsoft.com/office/powerpoint/2010/main" val="4210830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055ADF-6EF8-494E-8FEF-F00CAE27ADBE}"/>
              </a:ext>
            </a:extLst>
          </p:cNvPr>
          <p:cNvSpPr/>
          <p:nvPr/>
        </p:nvSpPr>
        <p:spPr>
          <a:xfrm>
            <a:off x="2819400" y="7937"/>
            <a:ext cx="2133600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One-To-One Relationship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99B44B-ACFC-4F93-9CC2-8D73136965AB}"/>
              </a:ext>
            </a:extLst>
          </p:cNvPr>
          <p:cNvSpPr txBox="1"/>
          <p:nvPr/>
        </p:nvSpPr>
        <p:spPr>
          <a:xfrm>
            <a:off x="4953000" y="7937"/>
            <a:ext cx="1048300" cy="30777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Referencing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8AD328-C8D9-40FD-B221-C13B627EBF2C}"/>
              </a:ext>
            </a:extLst>
          </p:cNvPr>
          <p:cNvSpPr txBox="1"/>
          <p:nvPr/>
        </p:nvSpPr>
        <p:spPr>
          <a:xfrm>
            <a:off x="460375" y="1747736"/>
            <a:ext cx="2209800" cy="156966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{</a:t>
            </a:r>
          </a:p>
          <a:p>
            <a:r>
              <a:rPr lang="en-US" sz="1600" dirty="0"/>
              <a:t>   </a:t>
            </a:r>
            <a:r>
              <a:rPr lang="en-US" sz="1600" dirty="0">
                <a:solidFill>
                  <a:srgbClr val="C00000"/>
                </a:solidFill>
              </a:rPr>
              <a:t>_id:100</a:t>
            </a:r>
            <a:r>
              <a:rPr lang="en-US" sz="1600" dirty="0"/>
              <a:t>,</a:t>
            </a:r>
          </a:p>
          <a:p>
            <a:r>
              <a:rPr lang="en-US" sz="1600" dirty="0"/>
              <a:t>   name: ”Anil Ambani”,</a:t>
            </a:r>
          </a:p>
          <a:p>
            <a:r>
              <a:rPr lang="en-US" sz="1600" dirty="0"/>
              <a:t>   age: 45,</a:t>
            </a:r>
          </a:p>
          <a:p>
            <a:r>
              <a:rPr lang="en-US" sz="1600" dirty="0"/>
              <a:t>   business: ”Telecom”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B9D4D6-F6FC-490C-B9E8-BB03666C3FBF}"/>
              </a:ext>
            </a:extLst>
          </p:cNvPr>
          <p:cNvSpPr txBox="1"/>
          <p:nvPr/>
        </p:nvSpPr>
        <p:spPr>
          <a:xfrm>
            <a:off x="5257800" y="1752600"/>
            <a:ext cx="2848183" cy="1815882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{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_id:7800,</a:t>
            </a:r>
          </a:p>
          <a:p>
            <a:r>
              <a:rPr lang="en-US" sz="1600" dirty="0">
                <a:solidFill>
                  <a:srgbClr val="C00000"/>
                </a:solidFill>
              </a:rPr>
              <a:t>  customer_id:100,</a:t>
            </a:r>
          </a:p>
          <a:p>
            <a:r>
              <a:rPr lang="en-US" sz="1600" dirty="0"/>
              <a:t>  street: ”20 Andheri East”,</a:t>
            </a:r>
          </a:p>
          <a:p>
            <a:r>
              <a:rPr lang="en-US" sz="1600" dirty="0"/>
              <a:t>  city: “Mumbai”,</a:t>
            </a:r>
          </a:p>
          <a:p>
            <a:r>
              <a:rPr lang="en-US" sz="1600" dirty="0"/>
              <a:t>  state: ”Maharashtra”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046F5D-2D33-4D69-9135-51D754531957}"/>
              </a:ext>
            </a:extLst>
          </p:cNvPr>
          <p:cNvSpPr txBox="1"/>
          <p:nvPr/>
        </p:nvSpPr>
        <p:spPr>
          <a:xfrm>
            <a:off x="460375" y="1418882"/>
            <a:ext cx="892680" cy="30777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Customer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51E842-CEF9-4262-9B93-8D9AAD65A6F9}"/>
              </a:ext>
            </a:extLst>
          </p:cNvPr>
          <p:cNvSpPr txBox="1"/>
          <p:nvPr/>
        </p:nvSpPr>
        <p:spPr>
          <a:xfrm>
            <a:off x="5257800" y="1414018"/>
            <a:ext cx="768993" cy="30777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Address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ABBD88B-407B-45CD-8958-1BC554D404D8}"/>
              </a:ext>
            </a:extLst>
          </p:cNvPr>
          <p:cNvCxnSpPr>
            <a:cxnSpLocks/>
          </p:cNvCxnSpPr>
          <p:nvPr/>
        </p:nvCxnSpPr>
        <p:spPr>
          <a:xfrm>
            <a:off x="1353055" y="2209800"/>
            <a:ext cx="4057145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916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429000" y="48321"/>
            <a:ext cx="20574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Data Modelling in MongoDB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309225" y="325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2FC081-F797-41A7-9D28-FD1C2256605E}"/>
              </a:ext>
            </a:extLst>
          </p:cNvPr>
          <p:cNvSpPr/>
          <p:nvPr/>
        </p:nvSpPr>
        <p:spPr>
          <a:xfrm>
            <a:off x="2286000" y="205293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E:\udemy\Learn MongoDB Leading NoSQL Database from scratch\[Tutsgalaxy.com] - Learn MongoDB Leading NoSQL Database from scratch\10 Relationships in MongoDB</a:t>
            </a:r>
          </a:p>
        </p:txBody>
      </p:sp>
    </p:spTree>
    <p:extLst>
      <p:ext uri="{BB962C8B-B14F-4D97-AF65-F5344CB8AC3E}">
        <p14:creationId xmlns:p14="http://schemas.microsoft.com/office/powerpoint/2010/main" val="40449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84354</TotalTime>
  <Words>201</Words>
  <Application>Microsoft Office PowerPoint</Application>
  <PresentationFormat>Custom</PresentationFormat>
  <Paragraphs>52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9913</cp:revision>
  <dcterms:created xsi:type="dcterms:W3CDTF">2006-08-16T00:00:00Z</dcterms:created>
  <dcterms:modified xsi:type="dcterms:W3CDTF">2020-11-30T11:06:20Z</dcterms:modified>
</cp:coreProperties>
</file>