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65" r:id="rId2"/>
    <p:sldId id="466" r:id="rId3"/>
    <p:sldId id="467" r:id="rId4"/>
    <p:sldId id="464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1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205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76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055ADF-6EF8-494E-8FEF-F00CAE27ADBE}"/>
              </a:ext>
            </a:extLst>
          </p:cNvPr>
          <p:cNvSpPr/>
          <p:nvPr/>
        </p:nvSpPr>
        <p:spPr>
          <a:xfrm>
            <a:off x="3276600" y="28327"/>
            <a:ext cx="21336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One-To-Many Relationship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DC57E9-9B77-4D30-9C56-360814376E3A}"/>
              </a:ext>
            </a:extLst>
          </p:cNvPr>
          <p:cNvSpPr/>
          <p:nvPr/>
        </p:nvSpPr>
        <p:spPr>
          <a:xfrm>
            <a:off x="620881" y="685800"/>
            <a:ext cx="2438400" cy="1066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Customer	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65A92B-7A58-40F6-B170-83DC12E72B2D}"/>
              </a:ext>
            </a:extLst>
          </p:cNvPr>
          <p:cNvSpPr/>
          <p:nvPr/>
        </p:nvSpPr>
        <p:spPr>
          <a:xfrm>
            <a:off x="5421481" y="685800"/>
            <a:ext cx="2438400" cy="1066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Address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78025A-DF6F-4E10-A407-9C3CB2EE6D79}"/>
              </a:ext>
            </a:extLst>
          </p:cNvPr>
          <p:cNvSpPr txBox="1"/>
          <p:nvPr/>
        </p:nvSpPr>
        <p:spPr>
          <a:xfrm>
            <a:off x="4004634" y="1034534"/>
            <a:ext cx="513282" cy="36933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1:N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D12322-0422-4F67-8E41-7DDB6BDBB441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059281" y="1219200"/>
            <a:ext cx="945353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69DD1C-C73E-4405-A0A9-B28495EF0189}"/>
              </a:ext>
            </a:extLst>
          </p:cNvPr>
          <p:cNvCxnSpPr>
            <a:stCxn id="8" idx="3"/>
            <a:endCxn id="17" idx="1"/>
          </p:cNvCxnSpPr>
          <p:nvPr/>
        </p:nvCxnSpPr>
        <p:spPr>
          <a:xfrm>
            <a:off x="4517916" y="1219200"/>
            <a:ext cx="903565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F9E4858-AB71-4825-AE74-57BC5C2BDB39}"/>
              </a:ext>
            </a:extLst>
          </p:cNvPr>
          <p:cNvSpPr txBox="1"/>
          <p:nvPr/>
        </p:nvSpPr>
        <p:spPr>
          <a:xfrm>
            <a:off x="773281" y="2362201"/>
            <a:ext cx="2209800" cy="132343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   name: ”Anil Ambani”,</a:t>
            </a:r>
          </a:p>
          <a:p>
            <a:r>
              <a:rPr lang="en-US" sz="1600" dirty="0"/>
              <a:t>   age: 45,</a:t>
            </a:r>
          </a:p>
          <a:p>
            <a:r>
              <a:rPr lang="en-US" sz="1600" dirty="0"/>
              <a:t>   business: ”Telecom”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6B6D88-266F-4972-B6DF-19550B0CE2C9}"/>
              </a:ext>
            </a:extLst>
          </p:cNvPr>
          <p:cNvSpPr txBox="1"/>
          <p:nvPr/>
        </p:nvSpPr>
        <p:spPr>
          <a:xfrm>
            <a:off x="5421481" y="1937266"/>
            <a:ext cx="2848183" cy="132343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  street: ”20 Andheri East”,</a:t>
            </a:r>
          </a:p>
          <a:p>
            <a:r>
              <a:rPr lang="en-US" sz="1600" dirty="0"/>
              <a:t>  city: “Mumbai”,</a:t>
            </a:r>
          </a:p>
          <a:p>
            <a:r>
              <a:rPr lang="en-US" sz="1600" dirty="0"/>
              <a:t>  state: ”Maharashtra”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F61AE9-F9F0-493D-ADCB-612A553B6C1B}"/>
              </a:ext>
            </a:extLst>
          </p:cNvPr>
          <p:cNvSpPr txBox="1"/>
          <p:nvPr/>
        </p:nvSpPr>
        <p:spPr>
          <a:xfrm>
            <a:off x="5421481" y="3394953"/>
            <a:ext cx="2848183" cy="132343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  street: ”30 BTM 1</a:t>
            </a:r>
            <a:r>
              <a:rPr lang="en-US" sz="1600" baseline="30000" dirty="0"/>
              <a:t>St</a:t>
            </a:r>
            <a:r>
              <a:rPr lang="en-US" sz="1600" dirty="0"/>
              <a:t>  stage”,</a:t>
            </a:r>
          </a:p>
          <a:p>
            <a:r>
              <a:rPr lang="en-US" sz="1600" dirty="0"/>
              <a:t>  city: “Bangalore”,</a:t>
            </a:r>
          </a:p>
          <a:p>
            <a:r>
              <a:rPr lang="en-US" sz="1600" dirty="0"/>
              <a:t>  state: ”Karnataka”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197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055ADF-6EF8-494E-8FEF-F00CAE27ADBE}"/>
              </a:ext>
            </a:extLst>
          </p:cNvPr>
          <p:cNvSpPr/>
          <p:nvPr/>
        </p:nvSpPr>
        <p:spPr>
          <a:xfrm>
            <a:off x="2971800" y="6146"/>
            <a:ext cx="21336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One-To-Many Relationship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0E9F4-6EAC-4416-B9F3-3AE5ACBB8BBB}"/>
              </a:ext>
            </a:extLst>
          </p:cNvPr>
          <p:cNvSpPr txBox="1"/>
          <p:nvPr/>
        </p:nvSpPr>
        <p:spPr>
          <a:xfrm>
            <a:off x="301539" y="517938"/>
            <a:ext cx="3772730" cy="418576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</a:p>
          <a:p>
            <a:pPr lvl="1"/>
            <a:r>
              <a:rPr lang="en-US" sz="1400" dirty="0">
                <a:solidFill>
                  <a:srgbClr val="C00000"/>
                </a:solidFill>
              </a:rPr>
              <a:t>_id:100</a:t>
            </a:r>
            <a:r>
              <a:rPr lang="en-US" sz="1400" dirty="0"/>
              <a:t>,</a:t>
            </a:r>
          </a:p>
          <a:p>
            <a:pPr lvl="1"/>
            <a:r>
              <a:rPr lang="en-US" sz="1400" dirty="0"/>
              <a:t>name: ”Anil Ambani”,</a:t>
            </a:r>
          </a:p>
          <a:p>
            <a:pPr lvl="1"/>
            <a:r>
              <a:rPr lang="en-US" sz="1400" dirty="0"/>
              <a:t>age: 45,</a:t>
            </a:r>
          </a:p>
          <a:p>
            <a:pPr lvl="1"/>
            <a:r>
              <a:rPr lang="en-US" sz="1400" dirty="0"/>
              <a:t>business: ”Telecom”,</a:t>
            </a:r>
          </a:p>
          <a:p>
            <a:pPr lvl="1"/>
            <a:r>
              <a:rPr lang="en-US" sz="1400" dirty="0">
                <a:solidFill>
                  <a:srgbClr val="00B050"/>
                </a:solidFill>
              </a:rPr>
              <a:t>address:</a:t>
            </a:r>
          </a:p>
          <a:p>
            <a:pPr lvl="1"/>
            <a:r>
              <a:rPr lang="en-US" sz="1400" dirty="0">
                <a:solidFill>
                  <a:srgbClr val="00B050"/>
                </a:solidFill>
              </a:rPr>
              <a:t>[</a:t>
            </a:r>
          </a:p>
          <a:p>
            <a:pPr lvl="2"/>
            <a:r>
              <a:rPr lang="en-US" sz="1400" dirty="0">
                <a:solidFill>
                  <a:srgbClr val="00B050"/>
                </a:solidFill>
              </a:rPr>
              <a:t>{</a:t>
            </a:r>
          </a:p>
          <a:p>
            <a:pPr lvl="3"/>
            <a:r>
              <a:rPr lang="en-US" sz="1400" dirty="0">
                <a:solidFill>
                  <a:srgbClr val="00B050"/>
                </a:solidFill>
              </a:rPr>
              <a:t>  street: ”20 Andheri East”,</a:t>
            </a:r>
          </a:p>
          <a:p>
            <a:pPr lvl="3"/>
            <a:r>
              <a:rPr lang="en-US" sz="1400" dirty="0">
                <a:solidFill>
                  <a:srgbClr val="00B050"/>
                </a:solidFill>
              </a:rPr>
              <a:t>  city: “Mumbai”,</a:t>
            </a:r>
          </a:p>
          <a:p>
            <a:pPr lvl="3"/>
            <a:r>
              <a:rPr lang="en-US" sz="1400" dirty="0">
                <a:solidFill>
                  <a:srgbClr val="00B050"/>
                </a:solidFill>
              </a:rPr>
              <a:t>  state: ”Maharashtra”</a:t>
            </a:r>
          </a:p>
          <a:p>
            <a:pPr lvl="2"/>
            <a:r>
              <a:rPr lang="en-US" sz="1400" dirty="0">
                <a:solidFill>
                  <a:srgbClr val="00B050"/>
                </a:solidFill>
              </a:rPr>
              <a:t>},</a:t>
            </a:r>
          </a:p>
          <a:p>
            <a:pPr lvl="2"/>
            <a:r>
              <a:rPr lang="en-US" sz="1400" dirty="0">
                <a:solidFill>
                  <a:srgbClr val="00B050"/>
                </a:solidFill>
              </a:rPr>
              <a:t>{</a:t>
            </a:r>
          </a:p>
          <a:p>
            <a:pPr lvl="2"/>
            <a:r>
              <a:rPr lang="en-US" sz="1400" dirty="0">
                <a:solidFill>
                  <a:srgbClr val="00B050"/>
                </a:solidFill>
              </a:rPr>
              <a:t>  street: ”30 BTM 1</a:t>
            </a:r>
            <a:r>
              <a:rPr lang="en-US" sz="1400" baseline="30000" dirty="0">
                <a:solidFill>
                  <a:srgbClr val="00B050"/>
                </a:solidFill>
              </a:rPr>
              <a:t>St</a:t>
            </a:r>
            <a:r>
              <a:rPr lang="en-US" sz="1400" dirty="0">
                <a:solidFill>
                  <a:srgbClr val="00B050"/>
                </a:solidFill>
              </a:rPr>
              <a:t>  stage”,</a:t>
            </a:r>
          </a:p>
          <a:p>
            <a:pPr lvl="2"/>
            <a:r>
              <a:rPr lang="en-US" sz="1400" dirty="0">
                <a:solidFill>
                  <a:srgbClr val="00B050"/>
                </a:solidFill>
              </a:rPr>
              <a:t>  city: “Bangalore”,</a:t>
            </a:r>
          </a:p>
          <a:p>
            <a:pPr lvl="2"/>
            <a:r>
              <a:rPr lang="en-US" sz="1400" dirty="0">
                <a:solidFill>
                  <a:srgbClr val="00B050"/>
                </a:solidFill>
              </a:rPr>
              <a:t>  state: ”Karnataka”</a:t>
            </a:r>
          </a:p>
          <a:p>
            <a:pPr lvl="2"/>
            <a:r>
              <a:rPr lang="en-US" sz="1400" dirty="0">
                <a:solidFill>
                  <a:srgbClr val="00B050"/>
                </a:solidFill>
              </a:rPr>
              <a:t>}</a:t>
            </a:r>
          </a:p>
          <a:p>
            <a:pPr lvl="1"/>
            <a:r>
              <a:rPr lang="en-US" sz="1400" dirty="0">
                <a:solidFill>
                  <a:srgbClr val="00B050"/>
                </a:solidFill>
              </a:rPr>
              <a:t>]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9B44B-ACFC-4F93-9CC2-8D73136965AB}"/>
              </a:ext>
            </a:extLst>
          </p:cNvPr>
          <p:cNvSpPr txBox="1"/>
          <p:nvPr/>
        </p:nvSpPr>
        <p:spPr>
          <a:xfrm>
            <a:off x="5105400" y="9752"/>
            <a:ext cx="1010213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Embedding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929C94-3013-4961-9995-21FC958B30BB}"/>
              </a:ext>
            </a:extLst>
          </p:cNvPr>
          <p:cNvSpPr txBox="1"/>
          <p:nvPr/>
        </p:nvSpPr>
        <p:spPr>
          <a:xfrm>
            <a:off x="301539" y="174929"/>
            <a:ext cx="892680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421083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055ADF-6EF8-494E-8FEF-F00CAE27ADBE}"/>
              </a:ext>
            </a:extLst>
          </p:cNvPr>
          <p:cNvSpPr/>
          <p:nvPr/>
        </p:nvSpPr>
        <p:spPr>
          <a:xfrm>
            <a:off x="2819400" y="7937"/>
            <a:ext cx="21336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One-To-Many Relationship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9B44B-ACFC-4F93-9CC2-8D73136965AB}"/>
              </a:ext>
            </a:extLst>
          </p:cNvPr>
          <p:cNvSpPr txBox="1"/>
          <p:nvPr/>
        </p:nvSpPr>
        <p:spPr>
          <a:xfrm>
            <a:off x="4953000" y="7937"/>
            <a:ext cx="1048300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Referencing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8AD328-C8D9-40FD-B221-C13B627EBF2C}"/>
              </a:ext>
            </a:extLst>
          </p:cNvPr>
          <p:cNvSpPr txBox="1"/>
          <p:nvPr/>
        </p:nvSpPr>
        <p:spPr>
          <a:xfrm>
            <a:off x="460375" y="1747736"/>
            <a:ext cx="2209800" cy="156966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   </a:t>
            </a:r>
            <a:r>
              <a:rPr lang="en-US" sz="1600" dirty="0">
                <a:solidFill>
                  <a:srgbClr val="C00000"/>
                </a:solidFill>
              </a:rPr>
              <a:t>_id:100</a:t>
            </a:r>
            <a:r>
              <a:rPr lang="en-US" sz="1600" dirty="0"/>
              <a:t>,</a:t>
            </a:r>
          </a:p>
          <a:p>
            <a:r>
              <a:rPr lang="en-US" sz="1600" dirty="0"/>
              <a:t>   name: ”Anil Ambani”,</a:t>
            </a:r>
          </a:p>
          <a:p>
            <a:r>
              <a:rPr lang="en-US" sz="1600" dirty="0"/>
              <a:t>   age: 45,</a:t>
            </a:r>
          </a:p>
          <a:p>
            <a:r>
              <a:rPr lang="en-US" sz="1600" dirty="0"/>
              <a:t>   business: ”Telecom”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B9D4D6-F6FC-490C-B9E8-BB03666C3FBF}"/>
              </a:ext>
            </a:extLst>
          </p:cNvPr>
          <p:cNvSpPr txBox="1"/>
          <p:nvPr/>
        </p:nvSpPr>
        <p:spPr>
          <a:xfrm>
            <a:off x="5181600" y="839795"/>
            <a:ext cx="2848183" cy="181588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_id:7800,</a:t>
            </a:r>
          </a:p>
          <a:p>
            <a:r>
              <a:rPr lang="en-US" sz="1600" dirty="0">
                <a:solidFill>
                  <a:srgbClr val="C00000"/>
                </a:solidFill>
              </a:rPr>
              <a:t>  customer_id:100,</a:t>
            </a:r>
          </a:p>
          <a:p>
            <a:r>
              <a:rPr lang="en-US" sz="1600" dirty="0"/>
              <a:t>  street: ”20 Andheri East”,</a:t>
            </a:r>
          </a:p>
          <a:p>
            <a:r>
              <a:rPr lang="en-US" sz="1600" dirty="0"/>
              <a:t>  city: “Mumbai”,</a:t>
            </a:r>
          </a:p>
          <a:p>
            <a:r>
              <a:rPr lang="en-US" sz="1600" dirty="0"/>
              <a:t>  state: ”Maharashtra”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046F5D-2D33-4D69-9135-51D754531957}"/>
              </a:ext>
            </a:extLst>
          </p:cNvPr>
          <p:cNvSpPr txBox="1"/>
          <p:nvPr/>
        </p:nvSpPr>
        <p:spPr>
          <a:xfrm>
            <a:off x="460375" y="1418882"/>
            <a:ext cx="892680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Customer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51E842-CEF9-4262-9B93-8D9AAD65A6F9}"/>
              </a:ext>
            </a:extLst>
          </p:cNvPr>
          <p:cNvSpPr txBox="1"/>
          <p:nvPr/>
        </p:nvSpPr>
        <p:spPr>
          <a:xfrm>
            <a:off x="5181600" y="501213"/>
            <a:ext cx="1701876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Address Document 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BBD88B-407B-45CD-8958-1BC554D404D8}"/>
              </a:ext>
            </a:extLst>
          </p:cNvPr>
          <p:cNvCxnSpPr>
            <a:cxnSpLocks/>
          </p:cNvCxnSpPr>
          <p:nvPr/>
        </p:nvCxnSpPr>
        <p:spPr>
          <a:xfrm flipV="1">
            <a:off x="1353055" y="1524000"/>
            <a:ext cx="3980945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71F0D1-2B75-4909-9C7C-D413BDC8E260}"/>
              </a:ext>
            </a:extLst>
          </p:cNvPr>
          <p:cNvSpPr txBox="1"/>
          <p:nvPr/>
        </p:nvSpPr>
        <p:spPr>
          <a:xfrm>
            <a:off x="5168630" y="3179758"/>
            <a:ext cx="2848183" cy="181588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_id:7801,</a:t>
            </a:r>
          </a:p>
          <a:p>
            <a:r>
              <a:rPr lang="en-US" sz="1600" dirty="0">
                <a:solidFill>
                  <a:srgbClr val="C00000"/>
                </a:solidFill>
              </a:rPr>
              <a:t>  customer_id:100,</a:t>
            </a:r>
          </a:p>
          <a:p>
            <a:r>
              <a:rPr lang="en-US" sz="1600" dirty="0"/>
              <a:t>  street: ”30 BTM 1</a:t>
            </a:r>
            <a:r>
              <a:rPr lang="en-US" sz="1600" baseline="30000" dirty="0"/>
              <a:t>St</a:t>
            </a:r>
            <a:r>
              <a:rPr lang="en-US" sz="1600" dirty="0"/>
              <a:t>  stage”,</a:t>
            </a:r>
          </a:p>
          <a:p>
            <a:r>
              <a:rPr lang="en-US" sz="1600" dirty="0"/>
              <a:t>  city: “Bangalore”,</a:t>
            </a:r>
          </a:p>
          <a:p>
            <a:r>
              <a:rPr lang="en-US" sz="1600" dirty="0"/>
              <a:t>  state: ”Karnataka”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4DCB7B-529B-4850-9864-90F94D1715EB}"/>
              </a:ext>
            </a:extLst>
          </p:cNvPr>
          <p:cNvSpPr txBox="1"/>
          <p:nvPr/>
        </p:nvSpPr>
        <p:spPr>
          <a:xfrm>
            <a:off x="5168630" y="2841176"/>
            <a:ext cx="1701876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Address Document 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02A172-E3A7-4C8F-9661-D8C143D000A7}"/>
              </a:ext>
            </a:extLst>
          </p:cNvPr>
          <p:cNvCxnSpPr/>
          <p:nvPr/>
        </p:nvCxnSpPr>
        <p:spPr>
          <a:xfrm>
            <a:off x="1353055" y="2188024"/>
            <a:ext cx="3980945" cy="162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91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29000" y="48321"/>
            <a:ext cx="20574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Data Modelling in MongoDB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2FC081-F797-41A7-9D28-FD1C2256605E}"/>
              </a:ext>
            </a:extLst>
          </p:cNvPr>
          <p:cNvSpPr/>
          <p:nvPr/>
        </p:nvSpPr>
        <p:spPr>
          <a:xfrm>
            <a:off x="2286000" y="205293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E:\udemy\Learn MongoDB Leading NoSQL Database from scratch\[Tutsgalaxy.com] - Learn MongoDB Leading NoSQL Database from scratch\10 Relationships in MongoDB</a:t>
            </a:r>
          </a:p>
        </p:txBody>
      </p:sp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84358</TotalTime>
  <Words>292</Words>
  <Application>Microsoft Office PowerPoint</Application>
  <PresentationFormat>Custom</PresentationFormat>
  <Paragraphs>72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9917</cp:revision>
  <dcterms:created xsi:type="dcterms:W3CDTF">2006-08-16T00:00:00Z</dcterms:created>
  <dcterms:modified xsi:type="dcterms:W3CDTF">2020-11-30T13:05:21Z</dcterms:modified>
</cp:coreProperties>
</file>