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64" r:id="rId2"/>
    <p:sldId id="466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184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B82291-2E62-4314-9230-83104F9E99BB}"/>
              </a:ext>
            </a:extLst>
          </p:cNvPr>
          <p:cNvSpPr/>
          <p:nvPr/>
        </p:nvSpPr>
        <p:spPr>
          <a:xfrm>
            <a:off x="2095500" y="3124200"/>
            <a:ext cx="4648200" cy="160043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2060"/>
                </a:solidFill>
              </a:rPr>
              <a:t>db.createUser</a:t>
            </a:r>
            <a:r>
              <a:rPr lang="en-US" sz="1400" dirty="0">
                <a:solidFill>
                  <a:srgbClr val="002060"/>
                </a:solidFill>
              </a:rPr>
              <a:t>(</a:t>
            </a:r>
          </a:p>
          <a:p>
            <a:r>
              <a:rPr lang="en-US" sz="1400" dirty="0">
                <a:solidFill>
                  <a:srgbClr val="002060"/>
                </a:solidFill>
              </a:rPr>
              <a:t>  {	</a:t>
            </a:r>
          </a:p>
          <a:p>
            <a:r>
              <a:rPr lang="en-US" sz="1400" dirty="0">
                <a:solidFill>
                  <a:srgbClr val="002060"/>
                </a:solidFill>
              </a:rPr>
              <a:t>        user: "peter",  </a:t>
            </a:r>
          </a:p>
          <a:p>
            <a:r>
              <a:rPr lang="en-US" sz="1400" dirty="0">
                <a:solidFill>
                  <a:srgbClr val="002060"/>
                </a:solidFill>
              </a:rPr>
              <a:t>        </a:t>
            </a:r>
            <a:r>
              <a:rPr lang="en-US" sz="1400" dirty="0" err="1">
                <a:solidFill>
                  <a:srgbClr val="002060"/>
                </a:solidFill>
              </a:rPr>
              <a:t>pwd</a:t>
            </a:r>
            <a:r>
              <a:rPr lang="en-US" sz="1400" dirty="0">
                <a:solidFill>
                  <a:srgbClr val="002060"/>
                </a:solidFill>
              </a:rPr>
              <a:t>: "password",  </a:t>
            </a:r>
          </a:p>
          <a:p>
            <a:r>
              <a:rPr lang="en-US" sz="1400" dirty="0">
                <a:solidFill>
                  <a:srgbClr val="002060"/>
                </a:solidFill>
              </a:rPr>
              <a:t>        roles: [{role: "</a:t>
            </a:r>
            <a:r>
              <a:rPr lang="en-US" sz="1400" dirty="0" err="1">
                <a:solidFill>
                  <a:srgbClr val="002060"/>
                </a:solidFill>
              </a:rPr>
              <a:t>userAdminAnyDatabase</a:t>
            </a:r>
            <a:r>
              <a:rPr lang="en-US" sz="1400" dirty="0">
                <a:solidFill>
                  <a:srgbClr val="002060"/>
                </a:solidFill>
              </a:rPr>
              <a:t>" , </a:t>
            </a:r>
            <a:r>
              <a:rPr lang="en-US" sz="1400" dirty="0" err="1">
                <a:solidFill>
                  <a:srgbClr val="002060"/>
                </a:solidFill>
              </a:rPr>
              <a:t>db</a:t>
            </a:r>
            <a:r>
              <a:rPr lang="en-US" sz="1400" dirty="0">
                <a:solidFill>
                  <a:srgbClr val="002060"/>
                </a:solidFill>
              </a:rPr>
              <a:t>:"admin"}]</a:t>
            </a:r>
          </a:p>
          <a:p>
            <a:r>
              <a:rPr lang="en-US" sz="1400" dirty="0">
                <a:solidFill>
                  <a:srgbClr val="002060"/>
                </a:solidFill>
              </a:rPr>
              <a:t> }</a:t>
            </a:r>
          </a:p>
          <a:p>
            <a:r>
              <a:rPr lang="en-US" sz="1400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0" name="Rounded Rectangular Callout 9"/>
          <p:cNvSpPr/>
          <p:nvPr/>
        </p:nvSpPr>
        <p:spPr>
          <a:xfrm>
            <a:off x="228600" y="477720"/>
            <a:ext cx="8686799" cy="1906488"/>
          </a:xfrm>
          <a:prstGeom prst="wedgeRoundRectCallout">
            <a:avLst>
              <a:gd name="adj1" fmla="val -3590"/>
              <a:gd name="adj2" fmla="val 91298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Creating a user administrator in </a:t>
            </a:r>
            <a:r>
              <a:rPr lang="en-US" sz="1200" dirty="0">
                <a:solidFill>
                  <a:srgbClr val="FF0000"/>
                </a:solidFill>
              </a:rPr>
              <a:t>MongoDB</a:t>
            </a:r>
            <a:r>
              <a:rPr lang="en-US" sz="1200" dirty="0"/>
              <a:t> is done by using the </a:t>
            </a:r>
            <a:r>
              <a:rPr lang="en-US" sz="1200" dirty="0">
                <a:solidFill>
                  <a:srgbClr val="FF0000"/>
                </a:solidFill>
              </a:rPr>
              <a:t>createUser</a:t>
            </a:r>
            <a:r>
              <a:rPr lang="en-US" sz="1200" dirty="0"/>
              <a:t> method.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The first step is to specify the "username" and "password" which needs to be created.</a:t>
            </a:r>
            <a:br>
              <a:rPr lang="en-US" sz="1200" dirty="0"/>
            </a:br>
            <a:endParaRPr lang="en-US" sz="1200" dirty="0"/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The second step is to assign a role for the user. Since it needs to be a database administrator in which case we have assigned to the "</a:t>
            </a:r>
            <a:r>
              <a:rPr lang="en-US" sz="1200" dirty="0">
                <a:solidFill>
                  <a:srgbClr val="FF0000"/>
                </a:solidFill>
              </a:rPr>
              <a:t>userAdminAnyDatabase</a:t>
            </a:r>
            <a:r>
              <a:rPr lang="en-US" sz="1200" dirty="0"/>
              <a:t>" role. This role allows the user to have administrative privileges to all databases in MongoDB.</a:t>
            </a:r>
            <a:br>
              <a:rPr lang="en-US" sz="1200" dirty="0"/>
            </a:br>
            <a:endParaRPr lang="en-US" sz="1200" dirty="0"/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The </a:t>
            </a:r>
            <a:r>
              <a:rPr lang="en-US" sz="1200" dirty="0" err="1">
                <a:solidFill>
                  <a:srgbClr val="FF0000"/>
                </a:solidFill>
              </a:rPr>
              <a:t>db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/>
              <a:t>parameter specifies the </a:t>
            </a:r>
            <a:r>
              <a:rPr lang="en-US" sz="1200" dirty="0">
                <a:solidFill>
                  <a:srgbClr val="FF0000"/>
                </a:solidFill>
              </a:rPr>
              <a:t>admin</a:t>
            </a:r>
            <a:r>
              <a:rPr lang="en-US" sz="1200" dirty="0"/>
              <a:t> database which is a special Meta database within MongoDB which holds the information for this user.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2B1AB7-A45F-41AA-8807-B8362904790E}"/>
              </a:ext>
            </a:extLst>
          </p:cNvPr>
          <p:cNvSpPr/>
          <p:nvPr/>
        </p:nvSpPr>
        <p:spPr>
          <a:xfrm>
            <a:off x="2209800" y="35739"/>
            <a:ext cx="4572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How to Create User &amp; add Role[</a:t>
            </a:r>
            <a:r>
              <a:rPr lang="en-US" sz="1200" dirty="0" err="1">
                <a:solidFill>
                  <a:schemeClr val="bg1"/>
                </a:solidFill>
              </a:rPr>
              <a:t>userAdminAnyDatabase</a:t>
            </a:r>
            <a:r>
              <a:rPr lang="en-US" sz="1200" dirty="0">
                <a:solidFill>
                  <a:schemeClr val="bg1"/>
                </a:solidFill>
              </a:rPr>
              <a:t>] in MongoDB?</a:t>
            </a:r>
          </a:p>
        </p:txBody>
      </p:sp>
    </p:spTree>
    <p:extLst>
      <p:ext uri="{BB962C8B-B14F-4D97-AF65-F5344CB8AC3E}">
        <p14:creationId xmlns:p14="http://schemas.microsoft.com/office/powerpoint/2010/main" val="4044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209800" y="35739"/>
            <a:ext cx="4572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How to Create User &amp; add Role[</a:t>
            </a:r>
            <a:r>
              <a:rPr lang="en-US" sz="1200" dirty="0" err="1">
                <a:solidFill>
                  <a:schemeClr val="bg1"/>
                </a:solidFill>
              </a:rPr>
              <a:t>userAdminAnyDatabase</a:t>
            </a:r>
            <a:r>
              <a:rPr lang="en-US" sz="1200" dirty="0">
                <a:solidFill>
                  <a:schemeClr val="bg1"/>
                </a:solidFill>
              </a:rPr>
              <a:t>] in MongoDB?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0" name="Rounded Rectangular Callout 9"/>
          <p:cNvSpPr/>
          <p:nvPr/>
        </p:nvSpPr>
        <p:spPr>
          <a:xfrm>
            <a:off x="228600" y="477720"/>
            <a:ext cx="8686799" cy="1906488"/>
          </a:xfrm>
          <a:prstGeom prst="wedgeRoundRectCallout">
            <a:avLst>
              <a:gd name="adj1" fmla="val -3590"/>
              <a:gd name="adj2" fmla="val 85175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200" dirty="0">
              <a:solidFill>
                <a:schemeClr val="lt1"/>
              </a:solidFill>
            </a:endParaRP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Creating a user administrator in </a:t>
            </a:r>
            <a:r>
              <a:rPr lang="en-US" sz="1200" dirty="0">
                <a:solidFill>
                  <a:srgbClr val="FF0000"/>
                </a:solidFill>
              </a:rPr>
              <a:t>MongoDB</a:t>
            </a:r>
            <a:r>
              <a:rPr lang="en-US" sz="1200" dirty="0"/>
              <a:t> is done by using the </a:t>
            </a:r>
            <a:r>
              <a:rPr lang="en-US" sz="1200" dirty="0">
                <a:solidFill>
                  <a:srgbClr val="FF0000"/>
                </a:solidFill>
              </a:rPr>
              <a:t>createUser</a:t>
            </a:r>
            <a:r>
              <a:rPr lang="en-US" sz="1200" dirty="0"/>
              <a:t> method.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first step is to specify the "username" and "password" which needs to be created.</a:t>
            </a:r>
            <a:br>
              <a:rPr lang="en-US" sz="1200" dirty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second step is to assign a role for the user. Since it needs to be a database administrator in which case we have assigned to the "</a:t>
            </a:r>
            <a:r>
              <a:rPr lang="en-US" sz="1200" dirty="0">
                <a:solidFill>
                  <a:srgbClr val="FF0000"/>
                </a:solidFill>
              </a:rPr>
              <a:t>userAdminAnyDatabase</a:t>
            </a:r>
            <a:r>
              <a:rPr lang="en-US" sz="1200" dirty="0"/>
              <a:t>" role. This role allows the user to have administrative privileges to all databases in MongoDB.</a:t>
            </a:r>
            <a:br>
              <a:rPr lang="en-US" sz="1200" dirty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 err="1">
                <a:solidFill>
                  <a:srgbClr val="FF0000"/>
                </a:solidFill>
              </a:rPr>
              <a:t>db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/>
              <a:t>parameter specifies the </a:t>
            </a:r>
            <a:r>
              <a:rPr lang="en-US" sz="1200" dirty="0">
                <a:solidFill>
                  <a:srgbClr val="FF0000"/>
                </a:solidFill>
              </a:rPr>
              <a:t>admin</a:t>
            </a:r>
            <a:r>
              <a:rPr lang="en-US" sz="1200" dirty="0"/>
              <a:t> database which is a special Meta database within MongoDB which holds the information for this user.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B40E5A-AF30-415A-8AFE-D3F81ABE2FF7}"/>
              </a:ext>
            </a:extLst>
          </p:cNvPr>
          <p:cNvSpPr/>
          <p:nvPr/>
        </p:nvSpPr>
        <p:spPr>
          <a:xfrm>
            <a:off x="2286000" y="21914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https://www.guru99.com/mongodb-create-user.html</a:t>
            </a:r>
          </a:p>
        </p:txBody>
      </p:sp>
    </p:spTree>
    <p:extLst>
      <p:ext uri="{BB962C8B-B14F-4D97-AF65-F5344CB8AC3E}">
        <p14:creationId xmlns:p14="http://schemas.microsoft.com/office/powerpoint/2010/main" val="230387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84138</TotalTime>
  <Words>289</Words>
  <Application>Microsoft Office PowerPoint</Application>
  <PresentationFormat>Custom</PresentationFormat>
  <Paragraphs>26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9679</cp:revision>
  <dcterms:created xsi:type="dcterms:W3CDTF">2006-08-16T00:00:00Z</dcterms:created>
  <dcterms:modified xsi:type="dcterms:W3CDTF">2020-12-02T11:02:24Z</dcterms:modified>
</cp:coreProperties>
</file>