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095500" y="3124200"/>
            <a:ext cx="4648200" cy="16004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db.createUser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{	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user: "peter",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 err="1">
                <a:solidFill>
                  <a:srgbClr val="002060"/>
                </a:solidFill>
              </a:rPr>
              <a:t>pwd</a:t>
            </a:r>
            <a:r>
              <a:rPr lang="en-US" sz="1400" dirty="0">
                <a:solidFill>
                  <a:srgbClr val="002060"/>
                </a:solidFill>
              </a:rPr>
              <a:t>: "password",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roles: [{role: "</a:t>
            </a:r>
            <a:r>
              <a:rPr lang="en-US" sz="1400" dirty="0" err="1">
                <a:solidFill>
                  <a:srgbClr val="002060"/>
                </a:solidFill>
              </a:rPr>
              <a:t>userAdmin</a:t>
            </a:r>
            <a:r>
              <a:rPr lang="en-US" sz="1400" dirty="0">
                <a:solidFill>
                  <a:srgbClr val="002060"/>
                </a:solidFill>
              </a:rPr>
              <a:t>" , </a:t>
            </a:r>
            <a:r>
              <a:rPr lang="en-US" sz="1400" dirty="0" err="1">
                <a:solidFill>
                  <a:srgbClr val="002060"/>
                </a:solidFill>
              </a:rPr>
              <a:t>db</a:t>
            </a:r>
            <a:r>
              <a:rPr lang="en-US" sz="1400" dirty="0">
                <a:solidFill>
                  <a:srgbClr val="002060"/>
                </a:solidFill>
              </a:rPr>
              <a:t>:“</a:t>
            </a:r>
            <a:r>
              <a:rPr lang="en-US" sz="1400" dirty="0" err="1">
                <a:solidFill>
                  <a:srgbClr val="002060"/>
                </a:solidFill>
              </a:rPr>
              <a:t>bookdb</a:t>
            </a:r>
            <a:r>
              <a:rPr lang="en-US" sz="1400" dirty="0">
                <a:solidFill>
                  <a:srgbClr val="002060"/>
                </a:solidFill>
              </a:rPr>
              <a:t>"}]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912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create a user who will manage a single database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first step is to specify the "username" and "password" which needs to be created.</a:t>
            </a:r>
          </a:p>
          <a:p>
            <a:pPr marL="685800" lvl="1" indent="-228600">
              <a:buFont typeface="+mj-lt"/>
              <a:buAutoNum type="arabicPeriod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second step is to assign a role for the user which in this case since it needs to be a database administrator is assigned to the "</a:t>
            </a:r>
            <a:r>
              <a:rPr lang="en-US" sz="1200" dirty="0" err="1">
                <a:solidFill>
                  <a:srgbClr val="C00000"/>
                </a:solidFill>
              </a:rPr>
              <a:t>userAdmin</a:t>
            </a:r>
            <a:r>
              <a:rPr lang="en-US" sz="1200" dirty="0"/>
              <a:t>" role. This role allows the user to have administrative privileges only to the database specified in the </a:t>
            </a:r>
            <a:r>
              <a:rPr lang="en-US" sz="1200" dirty="0" err="1">
                <a:solidFill>
                  <a:srgbClr val="C00000"/>
                </a:solidFill>
              </a:rPr>
              <a:t>db</a:t>
            </a:r>
            <a:r>
              <a:rPr lang="en-US" sz="1200" dirty="0"/>
              <a:t> option.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C00000"/>
                </a:solidFill>
              </a:rPr>
              <a:t>db</a:t>
            </a:r>
            <a:r>
              <a:rPr lang="en-US" sz="1200" dirty="0"/>
              <a:t> parameter specifies the database to which the user should have administrative privileges 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819400" y="35739"/>
            <a:ext cx="3962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Create User and Role for Single Database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lt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40E5A-AF30-415A-8AFE-D3F81ABE2FF7}"/>
              </a:ext>
            </a:extLst>
          </p:cNvPr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https://www.guru99.com/mongodb-create-user.html</a:t>
            </a:r>
          </a:p>
        </p:txBody>
      </p:sp>
    </p:spTree>
    <p:extLst>
      <p:ext uri="{BB962C8B-B14F-4D97-AF65-F5344CB8AC3E}">
        <p14:creationId xmlns:p14="http://schemas.microsoft.com/office/powerpoint/2010/main" val="2303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84169</TotalTime>
  <Words>285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9687</cp:revision>
  <dcterms:created xsi:type="dcterms:W3CDTF">2006-08-16T00:00:00Z</dcterms:created>
  <dcterms:modified xsi:type="dcterms:W3CDTF">2020-12-02T13:19:48Z</dcterms:modified>
</cp:coreProperties>
</file>