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95500" y="3124200"/>
            <a:ext cx="65151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db.createUser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{	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      user: "peter",  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      </a:t>
            </a:r>
            <a:r>
              <a:rPr lang="en-US" sz="1400" dirty="0" err="1">
                <a:solidFill>
                  <a:srgbClr val="002060"/>
                </a:solidFill>
              </a:rPr>
              <a:t>pwd</a:t>
            </a:r>
            <a:r>
              <a:rPr lang="en-US" sz="1400" dirty="0">
                <a:solidFill>
                  <a:srgbClr val="002060"/>
                </a:solidFill>
              </a:rPr>
              <a:t>: "password",  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      roles:[{role: "</a:t>
            </a:r>
            <a:r>
              <a:rPr lang="en-US" sz="1400" dirty="0" err="1">
                <a:solidFill>
                  <a:srgbClr val="002060"/>
                </a:solidFill>
              </a:rPr>
              <a:t>userAdmin</a:t>
            </a:r>
            <a:r>
              <a:rPr lang="en-US" sz="1400" dirty="0">
                <a:solidFill>
                  <a:srgbClr val="002060"/>
                </a:solidFill>
              </a:rPr>
              <a:t>" 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:"</a:t>
            </a:r>
            <a:r>
              <a:rPr lang="en-US" sz="1400" dirty="0" err="1">
                <a:solidFill>
                  <a:srgbClr val="002060"/>
                </a:solidFill>
              </a:rPr>
              <a:t>bookdb</a:t>
            </a:r>
            <a:r>
              <a:rPr lang="en-US" sz="1400" dirty="0">
                <a:solidFill>
                  <a:srgbClr val="002060"/>
                </a:solidFill>
              </a:rPr>
              <a:t>"},{ role: "</a:t>
            </a:r>
            <a:r>
              <a:rPr lang="en-US" sz="1400" dirty="0" err="1">
                <a:solidFill>
                  <a:srgbClr val="002060"/>
                </a:solidFill>
              </a:rPr>
              <a:t>readWrite</a:t>
            </a:r>
            <a:r>
              <a:rPr lang="en-US" sz="1400" dirty="0">
                <a:solidFill>
                  <a:srgbClr val="002060"/>
                </a:solidFill>
              </a:rPr>
              <a:t>",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 "</a:t>
            </a:r>
            <a:r>
              <a:rPr lang="en-US" sz="1400" dirty="0" err="1">
                <a:solidFill>
                  <a:srgbClr val="002060"/>
                </a:solidFill>
              </a:rPr>
              <a:t>bookdb</a:t>
            </a:r>
            <a:r>
              <a:rPr lang="en-US" sz="1400" dirty="0">
                <a:solidFill>
                  <a:srgbClr val="002060"/>
                </a:solidFill>
              </a:rPr>
              <a:t>" }]</a:t>
            </a:r>
          </a:p>
          <a:p>
            <a:pPr lvl="1"/>
            <a:r>
              <a:rPr lang="en-US" sz="1400" dirty="0">
                <a:solidFill>
                  <a:srgbClr val="002060"/>
                </a:solidFill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2189280"/>
          </a:xfrm>
          <a:prstGeom prst="wedgeRoundRectCallout">
            <a:avLst>
              <a:gd name="adj1" fmla="val 1785"/>
              <a:gd name="adj2" fmla="val 7396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To create a user who will manage a single database and can perform read and write operation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</a:p>
          <a:p>
            <a:pPr marL="685800" lvl="1" indent="-228600">
              <a:buFont typeface="+mj-lt"/>
              <a:buAutoNum type="arabicPeriod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second step is to assign a role for the user which in this case since it needs to be a database administrator is assigned to the "</a:t>
            </a:r>
            <a:r>
              <a:rPr lang="en-US" sz="1200" dirty="0" err="1">
                <a:solidFill>
                  <a:srgbClr val="C00000"/>
                </a:solidFill>
              </a:rPr>
              <a:t>userAdmin</a:t>
            </a:r>
            <a:r>
              <a:rPr lang="en-US" sz="1200" dirty="0"/>
              <a:t>" role and to perform read and write operation assign the role “</a:t>
            </a:r>
            <a:r>
              <a:rPr lang="en-US" sz="1200" dirty="0" err="1">
                <a:solidFill>
                  <a:srgbClr val="C00000"/>
                </a:solidFill>
              </a:rPr>
              <a:t>readWrite</a:t>
            </a:r>
            <a:r>
              <a:rPr lang="en-US" sz="1200" dirty="0"/>
              <a:t>”. This role allows the user to have administrative and </a:t>
            </a:r>
            <a:r>
              <a:rPr lang="en-US" sz="1200" dirty="0" err="1"/>
              <a:t>readWrite</a:t>
            </a:r>
            <a:r>
              <a:rPr lang="en-US" sz="1200" dirty="0"/>
              <a:t> privileges only to the database specified in 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option.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C00000"/>
                </a:solidFill>
              </a:rPr>
              <a:t>db</a:t>
            </a:r>
            <a:r>
              <a:rPr lang="en-US" sz="1200" dirty="0"/>
              <a:t> parameter specifies the database to which the user should have administrative privileges 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095500" y="35739"/>
            <a:ext cx="468630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MongoDB Create User and multiple Roles for Single Database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lt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0E5A-AF30-415A-8AFE-D3F81ABE2FF7}"/>
              </a:ext>
            </a:extLst>
          </p:cNvPr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https://www.guru99.com/mongodb-create-user.html</a:t>
            </a:r>
          </a:p>
        </p:txBody>
      </p:sp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84310</TotalTime>
  <Words>315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9692</cp:revision>
  <dcterms:created xsi:type="dcterms:W3CDTF">2006-08-16T00:00:00Z</dcterms:created>
  <dcterms:modified xsi:type="dcterms:W3CDTF">2020-12-03T13:28:28Z</dcterms:modified>
</cp:coreProperties>
</file>