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3300175" y="2819400"/>
            <a:ext cx="2247900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db.dropUser</a:t>
            </a:r>
            <a:r>
              <a:rPr lang="en-US" sz="1400" dirty="0">
                <a:solidFill>
                  <a:srgbClr val="002060"/>
                </a:solidFill>
              </a:rPr>
              <a:t>("peter")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db.dropAllUsers</a:t>
            </a:r>
            <a:r>
              <a:rPr lang="en-US" sz="1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1614025" y="1295400"/>
            <a:ext cx="6477000" cy="784008"/>
          </a:xfrm>
          <a:prstGeom prst="wedgeRoundRectCallout">
            <a:avLst>
              <a:gd name="adj1" fmla="val 1091"/>
              <a:gd name="adj2" fmla="val 1425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>
                <a:solidFill>
                  <a:srgbClr val="FF0000"/>
                </a:solidFill>
              </a:rPr>
              <a:t>db.dropUser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 method accepts a string parameter for username and it removes the specific user from the current database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>
                <a:solidFill>
                  <a:srgbClr val="FF0000"/>
                </a:solidFill>
              </a:rPr>
              <a:t>db.dropAllUsers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 - Removes all users from the current database.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819400" y="35739"/>
            <a:ext cx="3581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MongoDB drop single user and drop all users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How to Create User &amp; add Role[</a:t>
            </a:r>
            <a:r>
              <a:rPr lang="en-US" sz="1200" dirty="0" err="1">
                <a:solidFill>
                  <a:schemeClr val="bg1"/>
                </a:solidFill>
              </a:rPr>
              <a:t>userAdminAnyDatabase</a:t>
            </a:r>
            <a:r>
              <a:rPr lang="en-US" sz="1200" dirty="0">
                <a:solidFill>
                  <a:schemeClr val="bg1"/>
                </a:solidFill>
              </a:rPr>
              <a:t>]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lt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40E5A-AF30-415A-8AFE-D3F81ABE2FF7}"/>
              </a:ext>
            </a:extLst>
          </p:cNvPr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https://www.guru99.com/mongodb-create-user.html</a:t>
            </a:r>
          </a:p>
        </p:txBody>
      </p:sp>
    </p:spTree>
    <p:extLst>
      <p:ext uri="{BB962C8B-B14F-4D97-AF65-F5344CB8AC3E}">
        <p14:creationId xmlns:p14="http://schemas.microsoft.com/office/powerpoint/2010/main" val="2303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84175</TotalTime>
  <Words>186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9690</cp:revision>
  <dcterms:created xsi:type="dcterms:W3CDTF">2006-08-16T00:00:00Z</dcterms:created>
  <dcterms:modified xsi:type="dcterms:W3CDTF">2020-12-03T13:41:03Z</dcterms:modified>
</cp:coreProperties>
</file>