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26" y="15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7BAEF-B06B-4C3E-93EF-64A0B9D6FF66}"/>
              </a:ext>
            </a:extLst>
          </p:cNvPr>
          <p:cNvSpPr/>
          <p:nvPr/>
        </p:nvSpPr>
        <p:spPr>
          <a:xfrm>
            <a:off x="0" y="7937"/>
            <a:ext cx="9144000" cy="23542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explain() method parameter options</a:t>
            </a:r>
          </a:p>
        </p:txBody>
      </p:sp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84219</TotalTime>
  <Words>6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9711</cp:revision>
  <dcterms:created xsi:type="dcterms:W3CDTF">2006-08-16T00:00:00Z</dcterms:created>
  <dcterms:modified xsi:type="dcterms:W3CDTF">2020-12-11T07:42:50Z</dcterms:modified>
</cp:coreProperties>
</file>