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7" r:id="rId2"/>
    <p:sldId id="468" r:id="rId3"/>
    <p:sldId id="469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94291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8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0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4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960"/>
            <a:ext cx="2044599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Map-Reduce in MongoDB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5D70DA-B35F-4338-940C-D1058F88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98" y="1143000"/>
            <a:ext cx="8382000" cy="260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6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960"/>
            <a:ext cx="2044599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Map-Reduce in MongoDB</a:t>
            </a:r>
          </a:p>
        </p:txBody>
      </p:sp>
    </p:spTree>
    <p:extLst>
      <p:ext uri="{BB962C8B-B14F-4D97-AF65-F5344CB8AC3E}">
        <p14:creationId xmlns:p14="http://schemas.microsoft.com/office/powerpoint/2010/main" val="360941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7A13A-8130-4A93-87E1-A41DD0835A63}"/>
              </a:ext>
            </a:extLst>
          </p:cNvPr>
          <p:cNvSpPr txBox="1"/>
          <p:nvPr/>
        </p:nvSpPr>
        <p:spPr>
          <a:xfrm>
            <a:off x="3429000" y="4960"/>
            <a:ext cx="2044599" cy="30777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Map-Reduce in MongoDB</a:t>
            </a:r>
          </a:p>
        </p:txBody>
      </p:sp>
    </p:spTree>
    <p:extLst>
      <p:ext uri="{BB962C8B-B14F-4D97-AF65-F5344CB8AC3E}">
        <p14:creationId xmlns:p14="http://schemas.microsoft.com/office/powerpoint/2010/main" val="227300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84222</TotalTime>
  <Words>12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9715</cp:revision>
  <dcterms:created xsi:type="dcterms:W3CDTF">2006-08-16T00:00:00Z</dcterms:created>
  <dcterms:modified xsi:type="dcterms:W3CDTF">2020-12-21T14:11:50Z</dcterms:modified>
</cp:coreProperties>
</file>