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>
        <p:scale>
          <a:sx n="100" d="100"/>
          <a:sy n="100" d="100"/>
        </p:scale>
        <p:origin x="666" y="1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273ECE-8368-471F-8548-9ECED61DBEF5}"/>
              </a:ext>
            </a:extLst>
          </p:cNvPr>
          <p:cNvSpPr/>
          <p:nvPr/>
        </p:nvSpPr>
        <p:spPr>
          <a:xfrm>
            <a:off x="765175" y="2438400"/>
            <a:ext cx="7388225" cy="134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20266" y="7937"/>
            <a:ext cx="2620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What is Replication in MongoDB?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B170C-ABCF-48DB-903A-D4304436CBD5}"/>
              </a:ext>
            </a:extLst>
          </p:cNvPr>
          <p:cNvSpPr/>
          <p:nvPr/>
        </p:nvSpPr>
        <p:spPr>
          <a:xfrm>
            <a:off x="3429000" y="1557634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(Primary)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3CA1F-9629-4191-8A51-83416F0D7ABB}"/>
              </a:ext>
            </a:extLst>
          </p:cNvPr>
          <p:cNvSpPr/>
          <p:nvPr/>
        </p:nvSpPr>
        <p:spPr>
          <a:xfrm>
            <a:off x="6019800" y="2743200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Data(Secondary)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49EBA-84BA-4F6E-B623-F5B14A2FBAEB}"/>
              </a:ext>
            </a:extLst>
          </p:cNvPr>
          <p:cNvSpPr/>
          <p:nvPr/>
        </p:nvSpPr>
        <p:spPr>
          <a:xfrm>
            <a:off x="3429000" y="2759964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Data(Secondary)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E7AA-1476-4412-AEEB-957B16A8D8DA}"/>
              </a:ext>
            </a:extLst>
          </p:cNvPr>
          <p:cNvSpPr/>
          <p:nvPr/>
        </p:nvSpPr>
        <p:spPr>
          <a:xfrm>
            <a:off x="990600" y="2743201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Data(Secondary)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A8D22B-B496-4ED5-B810-EBDEDADCC83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768867" y="1935657"/>
            <a:ext cx="2438400" cy="80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D9048-97B7-44C5-B05A-BB8F2BD3BE2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207267" y="1935657"/>
            <a:ext cx="0" cy="82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C89F0-3236-46BF-8786-A4E4795633F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207267" y="1935657"/>
            <a:ext cx="2590800" cy="80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06E767-9F3C-49A9-B2F1-2AA31260D220}"/>
              </a:ext>
            </a:extLst>
          </p:cNvPr>
          <p:cNvSpPr txBox="1"/>
          <p:nvPr/>
        </p:nvSpPr>
        <p:spPr>
          <a:xfrm>
            <a:off x="1295400" y="3223918"/>
            <a:ext cx="79880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DF71B-A5E9-4A23-98E9-E6EB9E5374BC}"/>
              </a:ext>
            </a:extLst>
          </p:cNvPr>
          <p:cNvSpPr txBox="1"/>
          <p:nvPr/>
        </p:nvSpPr>
        <p:spPr>
          <a:xfrm>
            <a:off x="3839729" y="3252288"/>
            <a:ext cx="79880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E9BF2-7E62-4DE5-88A6-3471386BCE19}"/>
              </a:ext>
            </a:extLst>
          </p:cNvPr>
          <p:cNvSpPr txBox="1"/>
          <p:nvPr/>
        </p:nvSpPr>
        <p:spPr>
          <a:xfrm>
            <a:off x="6411987" y="3252287"/>
            <a:ext cx="79880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88FB2-521E-4710-9F64-AA07D4C53D60}"/>
              </a:ext>
            </a:extLst>
          </p:cNvPr>
          <p:cNvSpPr txBox="1"/>
          <p:nvPr/>
        </p:nvSpPr>
        <p:spPr>
          <a:xfrm>
            <a:off x="3710560" y="3796597"/>
            <a:ext cx="99341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Replica-Set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273ECE-8368-471F-8548-9ECED61DBEF5}"/>
              </a:ext>
            </a:extLst>
          </p:cNvPr>
          <p:cNvSpPr/>
          <p:nvPr/>
        </p:nvSpPr>
        <p:spPr>
          <a:xfrm>
            <a:off x="488950" y="1516618"/>
            <a:ext cx="7388225" cy="191238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Redundancy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Disaster recovery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Fault tolerance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20266" y="7937"/>
            <a:ext cx="2620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What is Replication in MongoDB?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FB1E-E07D-49D5-8817-EF2242A686BD}"/>
              </a:ext>
            </a:extLst>
          </p:cNvPr>
          <p:cNvSpPr txBox="1"/>
          <p:nvPr/>
        </p:nvSpPr>
        <p:spPr>
          <a:xfrm>
            <a:off x="488950" y="1189792"/>
            <a:ext cx="2119491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Why we need Replication?</a:t>
            </a:r>
          </a:p>
        </p:txBody>
      </p:sp>
    </p:spTree>
    <p:extLst>
      <p:ext uri="{BB962C8B-B14F-4D97-AF65-F5344CB8AC3E}">
        <p14:creationId xmlns:p14="http://schemas.microsoft.com/office/powerpoint/2010/main" val="256801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84238</TotalTime>
  <Words>48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9730</cp:revision>
  <dcterms:created xsi:type="dcterms:W3CDTF">2006-08-16T00:00:00Z</dcterms:created>
  <dcterms:modified xsi:type="dcterms:W3CDTF">2020-12-22T08:42:18Z</dcterms:modified>
</cp:coreProperties>
</file>