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099885" y="7937"/>
            <a:ext cx="30608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Understanding Replication Architecture</a:t>
            </a:r>
            <a:endParaRPr lang="en-US" sz="1100" dirty="0"/>
          </a:p>
        </p:txBody>
      </p:sp>
      <p:sp>
        <p:nvSpPr>
          <p:cNvPr id="12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2C3C8235-F39F-4345-88AE-6DB04927D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6942" y="2057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1F6BA8A7-19AC-4E54-BBF2-FE1407E24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342" y="220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2F9275-95EC-46E6-A15F-FB51B716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38200"/>
            <a:ext cx="4281883" cy="3641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54F62B-9764-4410-98DB-7607ACFA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74" y="4114800"/>
            <a:ext cx="1233535" cy="19545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F1C34-CED5-4726-A842-F01BFAE5BC2C}"/>
              </a:ext>
            </a:extLst>
          </p:cNvPr>
          <p:cNvCxnSpPr/>
          <p:nvPr/>
        </p:nvCxnSpPr>
        <p:spPr>
          <a:xfrm>
            <a:off x="5105400" y="27432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05A4A3-3409-432C-97C7-95D583BC330F}"/>
              </a:ext>
            </a:extLst>
          </p:cNvPr>
          <p:cNvSpPr txBox="1"/>
          <p:nvPr/>
        </p:nvSpPr>
        <p:spPr>
          <a:xfrm>
            <a:off x="7271426" y="2572966"/>
            <a:ext cx="742511" cy="36933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Oplog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84245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9732</cp:revision>
  <dcterms:created xsi:type="dcterms:W3CDTF">2006-08-16T00:00:00Z</dcterms:created>
  <dcterms:modified xsi:type="dcterms:W3CDTF">2020-12-22T08:57:58Z</dcterms:modified>
</cp:coreProperties>
</file>