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72822" y="7937"/>
            <a:ext cx="291496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Understanding Arbiter and Heartbeat</a:t>
            </a:r>
            <a:endParaRPr lang="en-US" sz="1100" dirty="0"/>
          </a:p>
        </p:txBody>
      </p:sp>
      <p:sp>
        <p:nvSpPr>
          <p:cNvPr id="8" name="AutoShape 2" descr="Diagram of a 3 member replica set that consists of a primary and two secondaries. — Enlarged">
            <a:extLst>
              <a:ext uri="{FF2B5EF4-FFF2-40B4-BE49-F238E27FC236}">
                <a16:creationId xmlns:a16="http://schemas.microsoft.com/office/drawing/2014/main" id="{66EF5C37-02AF-4E2D-8D32-1973AF7C5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36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946F39-7B0A-4812-B1B1-6ECAB9F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47" y="990600"/>
            <a:ext cx="683990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72822" y="7937"/>
            <a:ext cx="291496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Understanding Arbiter and Heartbeat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D1A9B-E862-4772-A253-07C104FE7724}"/>
              </a:ext>
            </a:extLst>
          </p:cNvPr>
          <p:cNvSpPr/>
          <p:nvPr/>
        </p:nvSpPr>
        <p:spPr>
          <a:xfrm>
            <a:off x="3206885" y="794257"/>
            <a:ext cx="2057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A07F5-91AC-4786-B31E-F03833F98267}"/>
              </a:ext>
            </a:extLst>
          </p:cNvPr>
          <p:cNvSpPr/>
          <p:nvPr/>
        </p:nvSpPr>
        <p:spPr>
          <a:xfrm>
            <a:off x="466860" y="2394457"/>
            <a:ext cx="2057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1B009-F92A-46F2-B41A-4433B98F7AA6}"/>
              </a:ext>
            </a:extLst>
          </p:cNvPr>
          <p:cNvSpPr/>
          <p:nvPr/>
        </p:nvSpPr>
        <p:spPr>
          <a:xfrm>
            <a:off x="3206885" y="2394457"/>
            <a:ext cx="2057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F261C-68A8-4A3D-902D-2E8064A2D7F3}"/>
              </a:ext>
            </a:extLst>
          </p:cNvPr>
          <p:cNvSpPr/>
          <p:nvPr/>
        </p:nvSpPr>
        <p:spPr>
          <a:xfrm>
            <a:off x="6199586" y="2425261"/>
            <a:ext cx="2057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75674C-A981-4536-8004-53FB8263FEFD}"/>
              </a:ext>
            </a:extLst>
          </p:cNvPr>
          <p:cNvCxnSpPr>
            <a:stCxn id="7" idx="2"/>
          </p:cNvCxnSpPr>
          <p:nvPr/>
        </p:nvCxnSpPr>
        <p:spPr>
          <a:xfrm flipH="1">
            <a:off x="1530485" y="1251457"/>
            <a:ext cx="27051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2FA4F6-DB76-4A61-988D-2ED8AAA7D88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235585" y="125145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ED1A4-E95E-4D0A-930E-BF612E5F02E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235585" y="1251457"/>
            <a:ext cx="2992701" cy="1173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7CDAFE2-8016-4A32-BBD0-4CD91F1A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16" y="3387163"/>
            <a:ext cx="2057687" cy="78115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0C5388-F84F-4E36-811E-D6832A117A6C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2584460" y="1251457"/>
            <a:ext cx="1651125" cy="2135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FE49283-5DCB-4CFB-A7C4-55A05F9FB6B8}"/>
              </a:ext>
            </a:extLst>
          </p:cNvPr>
          <p:cNvSpPr/>
          <p:nvPr/>
        </p:nvSpPr>
        <p:spPr>
          <a:xfrm>
            <a:off x="3733800" y="4013942"/>
            <a:ext cx="4191000" cy="729743"/>
          </a:xfrm>
          <a:prstGeom prst="wedgeRectCallout">
            <a:avLst>
              <a:gd name="adj1" fmla="val -56797"/>
              <a:gd name="adj2" fmla="val -10247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 a </a:t>
            </a:r>
            <a:r>
              <a:rPr lang="en-US" sz="1200" dirty="0" err="1">
                <a:solidFill>
                  <a:srgbClr val="FF0000"/>
                </a:solidFill>
              </a:rPr>
              <a:t>mongod</a:t>
            </a:r>
            <a:r>
              <a:rPr lang="en-US" sz="1200" dirty="0"/>
              <a:t> instance to a replica set as an arbiter. An arbiter participates in elections but does not hold data (i.e. does not provide data redundancy)</a:t>
            </a:r>
          </a:p>
        </p:txBody>
      </p:sp>
    </p:spTree>
    <p:extLst>
      <p:ext uri="{BB962C8B-B14F-4D97-AF65-F5344CB8AC3E}">
        <p14:creationId xmlns:p14="http://schemas.microsoft.com/office/powerpoint/2010/main" val="16825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84255</TotalTime>
  <Words>47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9737</cp:revision>
  <dcterms:created xsi:type="dcterms:W3CDTF">2006-08-16T00:00:00Z</dcterms:created>
  <dcterms:modified xsi:type="dcterms:W3CDTF">2020-12-23T12:17:22Z</dcterms:modified>
</cp:coreProperties>
</file>