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58" r:id="rId2"/>
    <p:sldId id="461" r:id="rId3"/>
    <p:sldId id="462" r:id="rId4"/>
    <p:sldId id="463" r:id="rId5"/>
    <p:sldId id="464" r:id="rId6"/>
    <p:sldId id="460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2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3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0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 and Collection URI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96178-B145-4B30-B23C-B20FF873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17558"/>
            <a:ext cx="6154009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E4827-9AEB-4C34-BF02-360156BE3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133600"/>
            <a:ext cx="4876800" cy="1498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3613F1-439B-440A-8385-56F9FC44E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752" y="1623937"/>
            <a:ext cx="2895600" cy="3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 and Collection URI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CC78FA-97EB-4778-96FC-B268E37F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13" y="1378522"/>
            <a:ext cx="6404583" cy="33114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4CDEC-8B13-486B-874C-74F2BEE19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845206"/>
            <a:ext cx="2895600" cy="38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7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 and Collection URI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3CB16-1544-4C7B-951F-371E3463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28" y="990600"/>
            <a:ext cx="6534733" cy="31853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0434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 and Collection URI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344F1-8CFA-46C5-BD3A-5B6CCC521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291737"/>
            <a:ext cx="8686800" cy="244572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4509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 and Collection URI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A946C-7524-453E-B6FD-A6180F71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1066800"/>
            <a:ext cx="7772400" cy="33436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720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23853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Postman Overview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14F47-9AEB-4F39-B213-9D56600A44AE}"/>
              </a:ext>
            </a:extLst>
          </p:cNvPr>
          <p:cNvSpPr/>
          <p:nvPr/>
        </p:nvSpPr>
        <p:spPr>
          <a:xfrm>
            <a:off x="2286000" y="19144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https://www.udemy.com/course/restful-web-services-with-spring-framework-a-quick-start/learn/lecture/11769760#overview</a:t>
            </a:r>
          </a:p>
        </p:txBody>
      </p:sp>
    </p:spTree>
    <p:extLst>
      <p:ext uri="{BB962C8B-B14F-4D97-AF65-F5344CB8AC3E}">
        <p14:creationId xmlns:p14="http://schemas.microsoft.com/office/powerpoint/2010/main" val="4756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83334</TotalTime>
  <Words>47</Words>
  <Application>Microsoft Office PowerPoint</Application>
  <PresentationFormat>Custom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9222</cp:revision>
  <dcterms:created xsi:type="dcterms:W3CDTF">2006-08-16T00:00:00Z</dcterms:created>
  <dcterms:modified xsi:type="dcterms:W3CDTF">2020-10-21T14:17:38Z</dcterms:modified>
</cp:coreProperties>
</file>