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6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1837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HTTP Methods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66871-6A21-460E-8A2D-619C4772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47240"/>
            <a:ext cx="6106748" cy="39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23853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Postman Overview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https://www.udemy.com/course/restful-web-services-with-spring-framework-a-quick-start/learn/lecture/11769764#overview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83335</TotalTime>
  <Words>25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9224</cp:revision>
  <dcterms:created xsi:type="dcterms:W3CDTF">2006-08-16T00:00:00Z</dcterms:created>
  <dcterms:modified xsi:type="dcterms:W3CDTF">2020-11-03T13:49:52Z</dcterms:modified>
</cp:coreProperties>
</file>