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438400" y="39092"/>
            <a:ext cx="4343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Reading Query String Request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1D574-B996-40FC-880A-8BA99C77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1776309"/>
            <a:ext cx="85641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57B3-05D0-4D9B-AAD1-6365D55110D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https://www.udemy.com/course/restful-web-services-with-spring-framework-a-quick-start/learn/lecture/11780450#overview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87609</TotalTime>
  <Words>39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9397</cp:revision>
  <dcterms:created xsi:type="dcterms:W3CDTF">2006-08-16T00:00:00Z</dcterms:created>
  <dcterms:modified xsi:type="dcterms:W3CDTF">2021-01-28T13:39:07Z</dcterms:modified>
</cp:coreProperties>
</file>