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0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134552" y="39799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2438400" y="39092"/>
            <a:ext cx="43434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– Making Parameters Optional or Required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2D2DE-FF1F-4CD5-9C8B-741477C48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52" y="1633414"/>
            <a:ext cx="8211696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134552" y="39799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2124" y="35739"/>
            <a:ext cx="473207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– Returning Object as JSON or XML 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A057B3-05D0-4D9B-AAD1-6365D55110D0}"/>
              </a:ext>
            </a:extLst>
          </p:cNvPr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https://www.udemy.com/course/restful-web-services-with-spring-framework-a-quick-start/learn/lecture/11780584#overview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87609</TotalTime>
  <Words>39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9399</cp:revision>
  <dcterms:created xsi:type="dcterms:W3CDTF">2006-08-16T00:00:00Z</dcterms:created>
  <dcterms:modified xsi:type="dcterms:W3CDTF">2021-01-28T13:51:46Z</dcterms:modified>
</cp:coreProperties>
</file>