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1828800" y="39092"/>
            <a:ext cx="594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Adding Methods to Handle POST,GET, PUT, DELETE HTTP requests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F2B5D-90EF-489E-A54A-38BF54A3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7" y="790334"/>
            <a:ext cx="452500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2124" y="35739"/>
            <a:ext cx="4732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Object as JSON or XML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57B3-05D0-4D9B-AAD1-6365D55110D0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https://www.udemy.com/course/restful-web-services-with-spring-framework-a-quick-start/learn/lecture/11769884#overview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87609</TotalTime>
  <Words>47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9402</cp:revision>
  <dcterms:created xsi:type="dcterms:W3CDTF">2006-08-16T00:00:00Z</dcterms:created>
  <dcterms:modified xsi:type="dcterms:W3CDTF">2021-01-29T11:55:33Z</dcterms:modified>
</cp:coreProperties>
</file>