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61" r:id="rId3"/>
    <p:sldId id="462" r:id="rId4"/>
    <p:sldId id="463" r:id="rId5"/>
    <p:sldId id="46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1837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3FB6E-B0A3-4288-A0A3-610896CC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3453"/>
            <a:ext cx="8686800" cy="3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1837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7E261-6575-4AC0-BBC1-7D7E473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377"/>
            <a:ext cx="9144000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1837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BDC10-EC5F-48B6-96A7-C6B68F02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659430"/>
            <a:ext cx="7845425" cy="41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1837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26F54-D30E-449B-8EE7-5F2F0D30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478497"/>
            <a:ext cx="7616826" cy="43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23853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Postman Overview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https://www.udemy.com/course/restful-web-services-with-spring-framework-a-quick-start/learn/lecture/11769764#overview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83339</TotalTime>
  <Words>34</Words>
  <Application>Microsoft Office PowerPoint</Application>
  <PresentationFormat>Custom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9230</cp:revision>
  <dcterms:created xsi:type="dcterms:W3CDTF">2006-08-16T00:00:00Z</dcterms:created>
  <dcterms:modified xsi:type="dcterms:W3CDTF">2020-11-03T13:59:28Z</dcterms:modified>
</cp:coreProperties>
</file>