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98" d="100"/>
          <a:sy n="98" d="100"/>
        </p:scale>
        <p:origin x="69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0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5575" y="533400"/>
            <a:ext cx="8759825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services by default gives the response in </a:t>
            </a:r>
            <a:r>
              <a:rPr lang="en-US" sz="1200" dirty="0">
                <a:solidFill>
                  <a:srgbClr val="C00000"/>
                </a:solidFill>
              </a:rPr>
              <a:t>JSON</a:t>
            </a:r>
            <a:r>
              <a:rPr lang="en-US" sz="1200" dirty="0"/>
              <a:t> format, but we can reverse this functionality in such a way that the default response will be in </a:t>
            </a:r>
            <a:r>
              <a:rPr lang="en-US" sz="1200" dirty="0">
                <a:solidFill>
                  <a:srgbClr val="C00000"/>
                </a:solidFill>
              </a:rPr>
              <a:t>XML</a:t>
            </a:r>
            <a:r>
              <a:rPr lang="en-US" sz="1200" dirty="0"/>
              <a:t>. 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In order to do that we have to add a new dependency called </a:t>
            </a:r>
            <a:r>
              <a:rPr lang="en-US" sz="1200" dirty="0" err="1">
                <a:solidFill>
                  <a:srgbClr val="C00000"/>
                </a:solidFill>
              </a:rPr>
              <a:t>jackson</a:t>
            </a:r>
            <a:r>
              <a:rPr lang="en-US" sz="1200" dirty="0">
                <a:solidFill>
                  <a:srgbClr val="C00000"/>
                </a:solidFill>
              </a:rPr>
              <a:t>-</a:t>
            </a:r>
            <a:r>
              <a:rPr lang="en-US" sz="1200" dirty="0" err="1">
                <a:solidFill>
                  <a:srgbClr val="C00000"/>
                </a:solidFill>
              </a:rPr>
              <a:t>dataformat</a:t>
            </a:r>
            <a:r>
              <a:rPr lang="en-US" sz="1200" dirty="0">
                <a:solidFill>
                  <a:srgbClr val="C00000"/>
                </a:solidFill>
              </a:rPr>
              <a:t>-xml</a:t>
            </a:r>
            <a:r>
              <a:rPr lang="en-US" sz="1200" dirty="0"/>
              <a:t>.  With this dependency services by default gives the response in </a:t>
            </a:r>
            <a:r>
              <a:rPr lang="en-US" sz="1200" dirty="0">
                <a:solidFill>
                  <a:srgbClr val="C00000"/>
                </a:solidFill>
              </a:rPr>
              <a:t>XML</a:t>
            </a:r>
            <a:r>
              <a:rPr lang="en-US" sz="1200" dirty="0"/>
              <a:t> format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7" y="1744662"/>
            <a:ext cx="4572000" cy="11144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803F9B-043A-4645-A7C2-C71618B6EB9E}"/>
              </a:ext>
            </a:extLst>
          </p:cNvPr>
          <p:cNvSpPr/>
          <p:nvPr/>
        </p:nvSpPr>
        <p:spPr>
          <a:xfrm>
            <a:off x="2202124" y="35739"/>
            <a:ext cx="4732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Returning Object as JSON or XML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064A5-5895-4AB6-A7EF-AD6F8F6BD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11" y="3603636"/>
            <a:ext cx="7878274" cy="7525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7134552" y="397992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2124" y="35739"/>
            <a:ext cx="4732076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Spring Boot – Returning Object as JSON or XML 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057B3-05D0-4D9B-AAD1-6365D55110D0}"/>
              </a:ext>
            </a:extLst>
          </p:cNvPr>
          <p:cNvSpPr/>
          <p:nvPr/>
        </p:nvSpPr>
        <p:spPr>
          <a:xfrm>
            <a:off x="2286000" y="20529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https://www.udemy.com/course/restful-web-services-with-spring-framework-a-quick-start/learn/lecture/11780528#overview</a:t>
            </a:r>
          </a:p>
        </p:txBody>
      </p:sp>
    </p:spTree>
    <p:extLst>
      <p:ext uri="{BB962C8B-B14F-4D97-AF65-F5344CB8AC3E}">
        <p14:creationId xmlns:p14="http://schemas.microsoft.com/office/powerpoint/2010/main" val="12734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87607</TotalTime>
  <Words>99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9388</cp:revision>
  <dcterms:created xsi:type="dcterms:W3CDTF">2006-08-16T00:00:00Z</dcterms:created>
  <dcterms:modified xsi:type="dcterms:W3CDTF">2021-01-27T10:54:41Z</dcterms:modified>
</cp:coreProperties>
</file>