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0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2743200" y="39092"/>
            <a:ext cx="336047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Spring Boot – Set Response Status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80988-F6FA-4D2A-8A6D-67900CC55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88" y="990600"/>
            <a:ext cx="7859222" cy="35437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7134552" y="39799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02124" y="35739"/>
            <a:ext cx="473207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Spring Boot – Returning Object as JSON or XML Representation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A057B3-05D0-4D9B-AAD1-6365D55110D0}"/>
              </a:ext>
            </a:extLst>
          </p:cNvPr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https://www.udemy.com/course/restful-web-services-with-spring-framework-a-quick-start/learn/lecture/11780504#overview</a:t>
            </a:r>
          </a:p>
        </p:txBody>
      </p:sp>
    </p:spTree>
    <p:extLst>
      <p:ext uri="{BB962C8B-B14F-4D97-AF65-F5344CB8AC3E}">
        <p14:creationId xmlns:p14="http://schemas.microsoft.com/office/powerpoint/2010/main" val="12734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87608</TotalTime>
  <Words>38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9392</cp:revision>
  <dcterms:created xsi:type="dcterms:W3CDTF">2006-08-16T00:00:00Z</dcterms:created>
  <dcterms:modified xsi:type="dcterms:W3CDTF">2021-01-27T11:08:21Z</dcterms:modified>
</cp:coreProperties>
</file>