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133600" y="42068"/>
            <a:ext cx="50292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Reading HTTP POST Request Body. The @RequestBody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CB407-D1ED-4267-B4F2-0A870197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8" y="1538151"/>
            <a:ext cx="8164064" cy="19528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87609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9395</cp:revision>
  <dcterms:created xsi:type="dcterms:W3CDTF">2006-08-16T00:00:00Z</dcterms:created>
  <dcterms:modified xsi:type="dcterms:W3CDTF">2021-02-03T07:48:46Z</dcterms:modified>
</cp:coreProperties>
</file>