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971800" y="7937"/>
            <a:ext cx="2971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Validating HTTP POST Request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140C9-6E23-48E8-A85F-F12835DA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571229"/>
            <a:ext cx="7935432" cy="19433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B04236-7481-4FB5-9ADC-17107D04069F}"/>
              </a:ext>
            </a:extLst>
          </p:cNvPr>
          <p:cNvCxnSpPr>
            <a:cxnSpLocks/>
          </p:cNvCxnSpPr>
          <p:nvPr/>
        </p:nvCxnSpPr>
        <p:spPr>
          <a:xfrm flipH="1">
            <a:off x="3285091" y="457200"/>
            <a:ext cx="905909" cy="93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47483E-8D66-43C5-BE1F-E74661FF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671737"/>
            <a:ext cx="6719407" cy="2280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971800" y="7937"/>
            <a:ext cx="2971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Validating HTTP POST Request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65AC4-C3B7-4BCC-8C8C-434CC9B1418B}"/>
              </a:ext>
            </a:extLst>
          </p:cNvPr>
          <p:cNvSpPr/>
          <p:nvPr/>
        </p:nvSpPr>
        <p:spPr>
          <a:xfrm>
            <a:off x="914400" y="2052935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https://docs.jboss.org/hibernate/stable/validator/reference/en-US/html_single/#validator-defineconstraints-spec</a:t>
            </a:r>
          </a:p>
        </p:txBody>
      </p:sp>
    </p:spTree>
    <p:extLst>
      <p:ext uri="{BB962C8B-B14F-4D97-AF65-F5344CB8AC3E}">
        <p14:creationId xmlns:p14="http://schemas.microsoft.com/office/powerpoint/2010/main" val="309092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87627</TotalTime>
  <Words>35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9400</cp:revision>
  <dcterms:created xsi:type="dcterms:W3CDTF">2006-08-16T00:00:00Z</dcterms:created>
  <dcterms:modified xsi:type="dcterms:W3CDTF">2021-02-05T04:50:37Z</dcterms:modified>
</cp:coreProperties>
</file>