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79511"/>
            <a:ext cx="7702550" cy="155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57546"/>
            <a:ext cx="7702550" cy="50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578767"/>
            <a:ext cx="4549775" cy="45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17087"/>
            <a:ext cx="7702550" cy="189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43800" y="4708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https://www.udemy.com/course/spring-boot-tutorial-beginners/learn/lecture/16167097#overview</a:t>
            </a:r>
          </a:p>
        </p:txBody>
      </p:sp>
    </p:spTree>
    <p:extLst>
      <p:ext uri="{BB962C8B-B14F-4D97-AF65-F5344CB8AC3E}">
        <p14:creationId xmlns:p14="http://schemas.microsoft.com/office/powerpoint/2010/main" val="13329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83284</TotalTime>
  <Words>11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9191</cp:revision>
  <dcterms:created xsi:type="dcterms:W3CDTF">2006-08-16T00:00:00Z</dcterms:created>
  <dcterms:modified xsi:type="dcterms:W3CDTF">2020-06-09T12:37:45Z</dcterms:modified>
</cp:coreProperties>
</file>