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3428999" y="7937"/>
            <a:ext cx="21336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Handle HTTP PUT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756FF-76EB-4D75-988F-9915EA42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1" y="1219200"/>
            <a:ext cx="8458200" cy="30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87631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9404</cp:revision>
  <dcterms:created xsi:type="dcterms:W3CDTF">2006-08-16T00:00:00Z</dcterms:created>
  <dcterms:modified xsi:type="dcterms:W3CDTF">2021-02-09T09:57:34Z</dcterms:modified>
</cp:coreProperties>
</file>