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0" r:id="rId2"/>
    <p:sldId id="461" r:id="rId3"/>
    <p:sldId id="463" r:id="rId4"/>
    <p:sldId id="462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5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6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7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github.com/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umenter.getpostman.com/view/10808728/SzS8rjbc" TargetMode="External"/><Relationship Id="rId4" Type="http://schemas.openxmlformats.org/officeDocument/2006/relationships/hyperlink" Target="https://petstore.swagger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API Documentation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api documentation icon">
            <a:extLst>
              <a:ext uri="{FF2B5EF4-FFF2-40B4-BE49-F238E27FC236}">
                <a16:creationId xmlns:a16="http://schemas.microsoft.com/office/drawing/2014/main" id="{3BC8D851-3018-449D-8FB8-9D9F1493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3296F-8D91-4E71-9746-70F15686CACE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1295400"/>
            <a:ext cx="18288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5DCAEB56-CCC2-4451-A093-9490F9CAC704}"/>
              </a:ext>
            </a:extLst>
          </p:cNvPr>
          <p:cNvSpPr/>
          <p:nvPr/>
        </p:nvSpPr>
        <p:spPr>
          <a:xfrm>
            <a:off x="941387" y="914400"/>
            <a:ext cx="1317625" cy="301752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Points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66E144-D1DC-40A6-A53F-6E9917B75A48}"/>
              </a:ext>
            </a:extLst>
          </p:cNvPr>
          <p:cNvCxnSpPr>
            <a:cxnSpLocks/>
          </p:cNvCxnSpPr>
          <p:nvPr/>
        </p:nvCxnSpPr>
        <p:spPr>
          <a:xfrm flipV="1">
            <a:off x="6096000" y="1230841"/>
            <a:ext cx="1039812" cy="12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5EFD26BF-266E-42FC-9FB8-546E7FF371EA}"/>
              </a:ext>
            </a:extLst>
          </p:cNvPr>
          <p:cNvSpPr/>
          <p:nvPr/>
        </p:nvSpPr>
        <p:spPr>
          <a:xfrm>
            <a:off x="6477000" y="929089"/>
            <a:ext cx="1317625" cy="301752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3A25F2-A53D-40AD-9348-6801D44E1AE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600200" y="3128148"/>
            <a:ext cx="1935316" cy="66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C052AB53-B469-4A9E-BD88-FFED7432DFED}"/>
              </a:ext>
            </a:extLst>
          </p:cNvPr>
          <p:cNvSpPr/>
          <p:nvPr/>
        </p:nvSpPr>
        <p:spPr>
          <a:xfrm>
            <a:off x="941387" y="3788985"/>
            <a:ext cx="1317625" cy="301752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1511CA-28D4-4241-99A2-135E35CE22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976262" y="3282170"/>
            <a:ext cx="1330883" cy="44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49C2002A-A135-49F3-912A-4EA6F9F59C23}"/>
              </a:ext>
            </a:extLst>
          </p:cNvPr>
          <p:cNvSpPr/>
          <p:nvPr/>
        </p:nvSpPr>
        <p:spPr>
          <a:xfrm>
            <a:off x="6648332" y="3730874"/>
            <a:ext cx="1317625" cy="301752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API Documentation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D99A5-C6B8-4AC5-9F96-F650EF71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66800"/>
            <a:ext cx="4420217" cy="31722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866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API Documentation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52152-1BD0-4FE4-95BC-C5F26B06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05" y="909413"/>
            <a:ext cx="672558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4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API Documentation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307A9-E18D-4B23-9DAC-5A1BB718DFC6}"/>
              </a:ext>
            </a:extLst>
          </p:cNvPr>
          <p:cNvSpPr/>
          <p:nvPr/>
        </p:nvSpPr>
        <p:spPr>
          <a:xfrm>
            <a:off x="1828800" y="1143000"/>
            <a:ext cx="609596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https://jobs.github.com/api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https://petstore.swagger.io/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https://documenter.getpostman.com/view/10808728/SzS8rjbc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9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83700</TotalTime>
  <Words>49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9313</cp:revision>
  <dcterms:created xsi:type="dcterms:W3CDTF">2006-08-16T00:00:00Z</dcterms:created>
  <dcterms:modified xsi:type="dcterms:W3CDTF">2021-02-15T05:05:33Z</dcterms:modified>
</cp:coreProperties>
</file>