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5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1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D4C3A-9ECD-4A14-A7C2-8FFC797D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96" y="491618"/>
            <a:ext cx="8306959" cy="36009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6576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GET vs POST &amp; What is a Cache?</a:t>
            </a:r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GET vs POST &amp; What is a Cache?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erver with database icon">
            <a:extLst>
              <a:ext uri="{FF2B5EF4-FFF2-40B4-BE49-F238E27FC236}">
                <a16:creationId xmlns:a16="http://schemas.microsoft.com/office/drawing/2014/main" id="{67EBC6AD-4775-45D0-A7AC-EE16DF03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90807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C87DC5-2527-4B53-891C-7ADBBEF8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4" y="1298575"/>
            <a:ext cx="144462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19EBCA-7990-43D4-B039-26B17C2F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1" y="3524901"/>
            <a:ext cx="1579669" cy="11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6E27D-ED5C-4772-BC96-99A5B4900B6A}"/>
              </a:ext>
            </a:extLst>
          </p:cNvPr>
          <p:cNvCxnSpPr/>
          <p:nvPr/>
        </p:nvCxnSpPr>
        <p:spPr>
          <a:xfrm>
            <a:off x="2133600" y="1676400"/>
            <a:ext cx="464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1F5C38-B350-4538-BD95-A55BC2489C7F}"/>
              </a:ext>
            </a:extLst>
          </p:cNvPr>
          <p:cNvCxnSpPr>
            <a:stCxn id="1026" idx="1"/>
          </p:cNvCxnSpPr>
          <p:nvPr/>
        </p:nvCxnSpPr>
        <p:spPr>
          <a:xfrm flipH="1" flipV="1">
            <a:off x="2057400" y="2133600"/>
            <a:ext cx="47244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716416-EC0B-4141-809E-85E9CA0A7464}"/>
              </a:ext>
            </a:extLst>
          </p:cNvPr>
          <p:cNvCxnSpPr>
            <a:stCxn id="1030" idx="3"/>
          </p:cNvCxnSpPr>
          <p:nvPr/>
        </p:nvCxnSpPr>
        <p:spPr>
          <a:xfrm flipV="1">
            <a:off x="2200550" y="3124200"/>
            <a:ext cx="4581250" cy="992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19BEDD-4C5D-40D5-98DB-AB6FF6937495}"/>
              </a:ext>
            </a:extLst>
          </p:cNvPr>
          <p:cNvCxnSpPr/>
          <p:nvPr/>
        </p:nvCxnSpPr>
        <p:spPr>
          <a:xfrm flipH="1">
            <a:off x="2224329" y="3585348"/>
            <a:ext cx="4557471" cy="986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E4268A-3FF2-4EBC-A984-852A5436D47D}"/>
              </a:ext>
            </a:extLst>
          </p:cNvPr>
          <p:cNvSpPr txBox="1"/>
          <p:nvPr/>
        </p:nvSpPr>
        <p:spPr>
          <a:xfrm rot="353548">
            <a:off x="3929498" y="1531421"/>
            <a:ext cx="166600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Get List Of Cars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2CF7CC-11C7-4942-9E33-ABF84B66F24C}"/>
              </a:ext>
            </a:extLst>
          </p:cNvPr>
          <p:cNvSpPr txBox="1"/>
          <p:nvPr/>
        </p:nvSpPr>
        <p:spPr>
          <a:xfrm>
            <a:off x="1161961" y="1140419"/>
            <a:ext cx="6577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Client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39856-A687-46AD-9C75-EAF3FBAFC83E}"/>
              </a:ext>
            </a:extLst>
          </p:cNvPr>
          <p:cNvSpPr txBox="1"/>
          <p:nvPr/>
        </p:nvSpPr>
        <p:spPr>
          <a:xfrm>
            <a:off x="1099476" y="3247902"/>
            <a:ext cx="6577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Client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8B1C7-F564-4956-8AF0-5D544B0DED30}"/>
              </a:ext>
            </a:extLst>
          </p:cNvPr>
          <p:cNvSpPr txBox="1"/>
          <p:nvPr/>
        </p:nvSpPr>
        <p:spPr>
          <a:xfrm rot="20891653">
            <a:off x="3357100" y="3224835"/>
            <a:ext cx="166600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Get List Of Cars</a:t>
            </a:r>
          </a:p>
        </p:txBody>
      </p:sp>
    </p:spTree>
    <p:extLst>
      <p:ext uri="{BB962C8B-B14F-4D97-AF65-F5344CB8AC3E}">
        <p14:creationId xmlns:p14="http://schemas.microsoft.com/office/powerpoint/2010/main" val="5239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GET vs POST &amp; What is a Cache?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server with database icon">
            <a:extLst>
              <a:ext uri="{FF2B5EF4-FFF2-40B4-BE49-F238E27FC236}">
                <a16:creationId xmlns:a16="http://schemas.microsoft.com/office/drawing/2014/main" id="{67EBC6AD-4775-45D0-A7AC-EE16DF03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90807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985F2-AC99-4B2B-9070-4B543C860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828800"/>
            <a:ext cx="1971950" cy="2276793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30F8C14-952E-4CD4-93AC-8D2343B7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4" y="1298575"/>
            <a:ext cx="1444625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8E263C5-B5BE-4B1F-8975-7BC98BE3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1" y="3524901"/>
            <a:ext cx="1579669" cy="11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82B53E-DDA1-438C-86B7-459408454E1B}"/>
              </a:ext>
            </a:extLst>
          </p:cNvPr>
          <p:cNvSpPr txBox="1"/>
          <p:nvPr/>
        </p:nvSpPr>
        <p:spPr>
          <a:xfrm>
            <a:off x="1161961" y="1140419"/>
            <a:ext cx="6577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5C96B-3658-41B5-A4DD-1D13E22DE98E}"/>
              </a:ext>
            </a:extLst>
          </p:cNvPr>
          <p:cNvSpPr txBox="1"/>
          <p:nvPr/>
        </p:nvSpPr>
        <p:spPr>
          <a:xfrm>
            <a:off x="1099476" y="3247902"/>
            <a:ext cx="6577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Client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242195-569A-44FE-924A-C17B7C26D9E8}"/>
              </a:ext>
            </a:extLst>
          </p:cNvPr>
          <p:cNvCxnSpPr>
            <a:stCxn id="10" idx="3"/>
          </p:cNvCxnSpPr>
          <p:nvPr/>
        </p:nvCxnSpPr>
        <p:spPr>
          <a:xfrm>
            <a:off x="2224329" y="2020888"/>
            <a:ext cx="1585671" cy="26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AFDA69-0637-4891-BCC5-C2E259B00CC5}"/>
              </a:ext>
            </a:extLst>
          </p:cNvPr>
          <p:cNvSpPr txBox="1"/>
          <p:nvPr/>
        </p:nvSpPr>
        <p:spPr>
          <a:xfrm rot="596751">
            <a:off x="2396149" y="1770956"/>
            <a:ext cx="1301738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Get List Of Cars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575200-0EA4-4420-89B1-34A6A80631C0}"/>
              </a:ext>
            </a:extLst>
          </p:cNvPr>
          <p:cNvCxnSpPr/>
          <p:nvPr/>
        </p:nvCxnSpPr>
        <p:spPr>
          <a:xfrm>
            <a:off x="4953000" y="2308632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C5ADF-D527-4CC1-8AB5-9AEA24448419}"/>
              </a:ext>
            </a:extLst>
          </p:cNvPr>
          <p:cNvCxnSpPr>
            <a:stCxn id="1026" idx="1"/>
          </p:cNvCxnSpPr>
          <p:nvPr/>
        </p:nvCxnSpPr>
        <p:spPr>
          <a:xfrm flipH="1">
            <a:off x="5181600" y="27432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FA756-87A8-46DB-9D43-1AEC951229C2}"/>
              </a:ext>
            </a:extLst>
          </p:cNvPr>
          <p:cNvCxnSpPr>
            <a:cxnSpLocks/>
          </p:cNvCxnSpPr>
          <p:nvPr/>
        </p:nvCxnSpPr>
        <p:spPr>
          <a:xfrm flipH="1" flipV="1">
            <a:off x="2224330" y="2514600"/>
            <a:ext cx="156341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9925C-238B-4C00-BBF1-8C39E3B7B772}"/>
              </a:ext>
            </a:extLst>
          </p:cNvPr>
          <p:cNvCxnSpPr/>
          <p:nvPr/>
        </p:nvCxnSpPr>
        <p:spPr>
          <a:xfrm flipV="1">
            <a:off x="1981200" y="3247902"/>
            <a:ext cx="1806540" cy="48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6B7788-2AD5-46C6-9A71-DE01ABCF3883}"/>
              </a:ext>
            </a:extLst>
          </p:cNvPr>
          <p:cNvSpPr txBox="1"/>
          <p:nvPr/>
        </p:nvSpPr>
        <p:spPr>
          <a:xfrm rot="20676152">
            <a:off x="2092330" y="3152519"/>
            <a:ext cx="1301738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Get List Of Cars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9AFC0-5D24-4D3B-BB7A-88A22165E37D}"/>
              </a:ext>
            </a:extLst>
          </p:cNvPr>
          <p:cNvCxnSpPr>
            <a:cxnSpLocks/>
          </p:cNvCxnSpPr>
          <p:nvPr/>
        </p:nvCxnSpPr>
        <p:spPr>
          <a:xfrm flipH="1">
            <a:off x="2074832" y="3627588"/>
            <a:ext cx="1963768" cy="69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39A75-4489-4FCD-A4CC-3B89EBC4D16A}"/>
              </a:ext>
            </a:extLst>
          </p:cNvPr>
          <p:cNvSpPr txBox="1"/>
          <p:nvPr/>
        </p:nvSpPr>
        <p:spPr>
          <a:xfrm>
            <a:off x="4004402" y="1597066"/>
            <a:ext cx="9973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Cache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EA496-0D07-4874-8C0C-F739FEBAEFF9}"/>
              </a:ext>
            </a:extLst>
          </p:cNvPr>
          <p:cNvSpPr txBox="1"/>
          <p:nvPr/>
        </p:nvSpPr>
        <p:spPr>
          <a:xfrm>
            <a:off x="7237177" y="1244201"/>
            <a:ext cx="93961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Main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085B9-A944-4FF2-824E-FAB8E1BF3611}"/>
              </a:ext>
            </a:extLst>
          </p:cNvPr>
          <p:cNvSpPr txBox="1"/>
          <p:nvPr/>
        </p:nvSpPr>
        <p:spPr>
          <a:xfrm>
            <a:off x="5181600" y="1914828"/>
            <a:ext cx="1301738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Get List Of Cars</a:t>
            </a:r>
          </a:p>
        </p:txBody>
      </p:sp>
    </p:spTree>
    <p:extLst>
      <p:ext uri="{BB962C8B-B14F-4D97-AF65-F5344CB8AC3E}">
        <p14:creationId xmlns:p14="http://schemas.microsoft.com/office/powerpoint/2010/main" val="24854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83763</TotalTime>
  <Words>62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9327</cp:revision>
  <dcterms:created xsi:type="dcterms:W3CDTF">2006-08-16T00:00:00Z</dcterms:created>
  <dcterms:modified xsi:type="dcterms:W3CDTF">2021-02-16T04:21:29Z</dcterms:modified>
</cp:coreProperties>
</file>