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3886200" y="35738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POST Vs. 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9A9ED-65B1-4412-8AF2-412B63BA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85" y="928466"/>
            <a:ext cx="648743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83778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9331</cp:revision>
  <dcterms:created xsi:type="dcterms:W3CDTF">2006-08-16T00:00:00Z</dcterms:created>
  <dcterms:modified xsi:type="dcterms:W3CDTF">2021-02-17T03:52:05Z</dcterms:modified>
</cp:coreProperties>
</file>