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4"/>
  </p:notesMasterIdLst>
  <p:sldIdLst>
    <p:sldId id="460" r:id="rId2"/>
    <p:sldId id="461" r:id="rId3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73" autoAdjust="0"/>
    <p:restoredTop sz="86323" autoAdjust="0"/>
  </p:normalViewPr>
  <p:slideViewPr>
    <p:cSldViewPr>
      <p:cViewPr varScale="1">
        <p:scale>
          <a:sx n="98" d="100"/>
          <a:sy n="98" d="100"/>
        </p:scale>
        <p:origin x="726" y="84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2/5/2021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8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Authorization Header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769938"/>
            <a:ext cx="7244433" cy="40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1400" y="23853"/>
            <a:ext cx="1676400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Authorization Header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1168400" y="33921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5" descr="List - Free interface ic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7" descr="List - Free interface icon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826259-D961-42AB-806D-2D6825C86DA2}"/>
              </a:ext>
            </a:extLst>
          </p:cNvPr>
          <p:cNvSpPr/>
          <p:nvPr/>
        </p:nvSpPr>
        <p:spPr>
          <a:xfrm>
            <a:off x="3593270" y="2329934"/>
            <a:ext cx="1957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05050"/>
                </a:solidFill>
                <a:latin typeface="Inter"/>
              </a:rPr>
              <a:t>httpbin.org/bearer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5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83579</TotalTime>
  <Words>11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Inter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Home</cp:lastModifiedBy>
  <cp:revision>9279</cp:revision>
  <dcterms:created xsi:type="dcterms:W3CDTF">2006-08-16T00:00:00Z</dcterms:created>
  <dcterms:modified xsi:type="dcterms:W3CDTF">2021-02-05T03:21:51Z</dcterms:modified>
</cp:coreProperties>
</file>