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23853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Cookie Header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7391400" y="3810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4" y="914400"/>
            <a:ext cx="789564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83576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9283</cp:revision>
  <dcterms:created xsi:type="dcterms:W3CDTF">2006-08-16T00:00:00Z</dcterms:created>
  <dcterms:modified xsi:type="dcterms:W3CDTF">2021-02-08T07:10:35Z</dcterms:modified>
</cp:coreProperties>
</file>