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0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3853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Body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7955815" y="38862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9" y="1371600"/>
            <a:ext cx="2876951" cy="30198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2390" y="11430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HTTP Request Message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50" y="1219200"/>
            <a:ext cx="3449086" cy="34402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20911" y="914400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HTTP Response Message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58484" y="3040781"/>
            <a:ext cx="1219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39000" y="3048000"/>
            <a:ext cx="1219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3853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Body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7391400" y="3810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838200"/>
            <a:ext cx="7464425" cy="36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9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83594</TotalTime>
  <Words>12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9286</cp:revision>
  <dcterms:created xsi:type="dcterms:W3CDTF">2006-08-16T00:00:00Z</dcterms:created>
  <dcterms:modified xsi:type="dcterms:W3CDTF">2021-02-09T04:38:36Z</dcterms:modified>
</cp:coreProperties>
</file>